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Lst>
  <p:notesMasterIdLst>
    <p:notesMasterId r:id="rId22"/>
  </p:notesMasterIdLst>
  <p:sldIdLst>
    <p:sldId id="368" r:id="rId2"/>
    <p:sldId id="369" r:id="rId3"/>
    <p:sldId id="375" r:id="rId4"/>
    <p:sldId id="371" r:id="rId5"/>
    <p:sldId id="372" r:id="rId6"/>
    <p:sldId id="359" r:id="rId7"/>
    <p:sldId id="266" r:id="rId8"/>
    <p:sldId id="264" r:id="rId9"/>
    <p:sldId id="263" r:id="rId10"/>
    <p:sldId id="267" r:id="rId11"/>
    <p:sldId id="265" r:id="rId12"/>
    <p:sldId id="268" r:id="rId13"/>
    <p:sldId id="261" r:id="rId14"/>
    <p:sldId id="260" r:id="rId15"/>
    <p:sldId id="259" r:id="rId16"/>
    <p:sldId id="269" r:id="rId17"/>
    <p:sldId id="262" r:id="rId18"/>
    <p:sldId id="256" r:id="rId19"/>
    <p:sldId id="257" r:id="rId20"/>
    <p:sldId id="376" r:id="rId2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D4B3FC-F7A3-8143-9D20-9B1753D5498F}" v="40" dt="2022-09-28T11:29:36.6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0228" autoAdjust="0"/>
    <p:restoredTop sz="95077"/>
  </p:normalViewPr>
  <p:slideViewPr>
    <p:cSldViewPr snapToGrid="0">
      <p:cViewPr varScale="1">
        <p:scale>
          <a:sx n="41" d="100"/>
          <a:sy n="41" d="100"/>
        </p:scale>
        <p:origin x="200" y="16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5/10/relationships/revisionInfo" Target="revisionInfo.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3:10:24.694"/>
    </inkml:context>
    <inkml:brush xml:id="br0">
      <inkml:brushProperty name="width" value="0.35" units="cm"/>
      <inkml:brushProperty name="height" value="0.35" units="cm"/>
      <inkml:brushProperty name="color" value="#F6630D"/>
    </inkml:brush>
  </inkml:definitions>
  <inkml:trace contextRef="#ctx0" brushRef="#br0">0 1 24575,'0'0'-8191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7T07:44:06.845"/>
    </inkml:context>
    <inkml:brush xml:id="br0">
      <inkml:brushProperty name="width" value="0.05" units="cm"/>
      <inkml:brushProperty name="height" value="0.05" units="cm"/>
      <inkml:brushProperty name="color" value="#E71224"/>
    </inkml:brush>
  </inkml:definitions>
  <inkml:trace contextRef="#ctx0" brushRef="#br0">481 0 24575,'3'3'0,"437"315"0,-182-105 0,74 55 0,-313-254 0,79 56 0,-92-64 0,-9-5 0,-16-3 0,10 0 0,-23 0 0,1 0 0,-1 3 0,1 0 0,-1 2 0,-52 12 0,-151 54 0,-443 193 0,540-205 0,109-45 0,-235 102 0,247-108-80,16-6 83,1 0 0,0 0-1,0 0 1,0 0 0,0 0 0,0 0 0,0 0 0,0 0 0,0 0-1,0 0 1,0 0 0,0 0 0,-1 0 0,1 0 0,0 0 0,0 0-1,0 0 1,0 0 0,0-1 0,0 1 0,0 0 0,0 0 0,0 0-1,0 0 1,0 0 0,0 0 0,0 0 0,0 0 0,0 0 0,0 0-1,0 0 1,0-1 0,0 1 0,0 0 0,0 0 0,0 0 0,0 0-1,0 0 1,0 0 0,0 0 0,0 0 0,0 0 0,0 0 0,0-1-1,0 1 1,0 0 0,0 0 0,0 0 0,0 0 0,0 0 0,0 0 0,0 0-1,0 0 1,0 0 0,0 0 0,1 0 0,-1 0 0,0 0 0,0 0-1,0 0 1,0-1 0,0 1 0,0 0 0,0 0 0,0 0 0,0 0-1,0 0 1,0 0 0,1 0 0,21-19-1488,-13 12-5341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7T07:44:11.488"/>
    </inkml:context>
    <inkml:brush xml:id="br0">
      <inkml:brushProperty name="width" value="0.05" units="cm"/>
      <inkml:brushProperty name="height" value="0.05" units="cm"/>
      <inkml:brushProperty name="color" value="#E71224"/>
    </inkml:brush>
  </inkml:definitions>
  <inkml:trace contextRef="#ctx0" brushRef="#br0">1 2580 24575,'0'0'0,"2"2"0,4 3 0,0-1 0,0 0 0,0 0 0,0-1 0,0 0 0,1 0 0,-1 0 0,9 1 0,-11-3 0,0 0 0,0-1 0,1 0 0,-1 0 0,0 0 0,0 0 0,0 0 0,1-1 0,-1 0 0,0 0 0,0 0 0,0 0 0,0-1 0,0 0 0,-1 0 0,5-2 0,32-21 0,5-3 0,56-25 0,203-67 0,-110 46 0,-123 45 0,413-158 0,759-285 0,-233 103 0,-437 219 0,8 30 0,-100 22 0,857-210 0,-931 211 0,422-86 0,-500 124 0,380-20 0,-260 41 0,-33 1 0,242 16 0,-327 16 0,97-9 0,357-6 0,-354 26 0,-49 1 0,-47-21 0,34 0 0,-222 14 0,327 20 0,-284 4 0,317 30 0,-106-29 0,177 5 0,19 1 0,-575-29 0,697 61 0,-446-32 0,0-24 0,2-14 0,-1 17 0,-261-9-78,-11-2 17,-1 1 0,1 0-1,-1 0 1,1 0 0,0 0 0,-1 0-1,1 0 1,0 1 0,-1-1-1,1 0 1,-1 1 0,1-1-1,-1 1 1,1 0 0,-1-1 0,1 1-1,-1 0 1,1 0 0,-1 0-1,1 1 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7T07:44:13.934"/>
    </inkml:context>
    <inkml:brush xml:id="br0">
      <inkml:brushProperty name="width" value="0.05" units="cm"/>
      <inkml:brushProperty name="height" value="0.05" units="cm"/>
      <inkml:brushProperty name="color" value="#E71224"/>
    </inkml:brush>
  </inkml:definitions>
  <inkml:trace contextRef="#ctx0" brushRef="#br0">60 0 24575,'0'0'0,"0"0"0,-2 1 0,-55 16 0,514 123 0,85 43 0,-468-161 0,217 72 0,-287-92 0,5 1 0,0 1 0,0 0 0,-1 0 0,1 1 0,9 7 0,-18-11 0,1-1 0,-1 0 0,1 0 0,-1 1 0,0-1 0,1 0 0,-1 1 0,0-1 0,0 1 0,1-1 0,-1 0 0,0 1 0,0-1 0,0 1 0,1-1 0,-1 1 0,0-1 0,0 1 0,0-1 0,0 1 0,0-1 0,0 1 0,0-1 0,0 0 0,0 1 0,0-1 0,0 1 0,0-1 0,0 1 0,0-1 0,-1 1 0,1-1 0,0 1 0,0-1 0,-1 0 0,1 1 0,0-1 0,0 1 0,-1-1 0,1 0 0,0 1 0,-1-1 0,1 0 0,0 1 0,-1-1 0,1 0 0,-1 0 0,0 1 0,-27 13 0,18-10 0,-26 15 0,1 2 0,-40 33 0,-61 59 0,60-49 0,-335 242 0,163-129 0,223-158 0,15-10 0,0-1 0,-1 0 0,0 0 0,-1-2 0,0 1 0,-15 5 0,24-12-1365</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7T07:44:26.696"/>
    </inkml:context>
    <inkml:brush xml:id="br0">
      <inkml:brushProperty name="width" value="0.05" units="cm"/>
      <inkml:brushProperty name="height" value="0.05" units="cm"/>
      <inkml:brushProperty name="color" value="#E71224"/>
    </inkml:brush>
  </inkml:definitions>
  <inkml:trace contextRef="#ctx0" brushRef="#br0">4 3011 24575,'-1'-9'0,"0"4"0,1 1 0,-1-1 0,1 1 0,0-1 0,0 0 0,0 1 0,0-1 0,1 0 0,0 1 0,0-1 0,0 1 0,1-1 0,0 1 0,3-7 0,8-9 0,1 0 0,1 1 0,1 1 0,0 0 0,2 1 0,0 1 0,30-21 0,153-84 0,-193 116 0,673-391 0,9-5-591,581-239 591,-1069 542 0,-32 19 0,251-95 493,-261 120-408,428-137-72,198 0-13,12 48 0,892-75 0,-353 167 0,-357 82 0,-946-29 0,520 11-1365</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7T07:44:29.033"/>
    </inkml:context>
    <inkml:brush xml:id="br0">
      <inkml:brushProperty name="width" value="0.05" units="cm"/>
      <inkml:brushProperty name="height" value="0.05" units="cm"/>
      <inkml:brushProperty name="color" value="#E71224"/>
    </inkml:brush>
  </inkml:definitions>
  <inkml:trace contextRef="#ctx0" brushRef="#br0">1 0 24575,'0'0'0,"0"0"0,2 2 0,360 176 0,-206-104 0,-133-63 0,79 42 0,-91-46 0,0 1 0,0 0 0,-1 0 0,0 1 0,0 0 0,11 16 0,-16-19 0,-2 1 0,1 0 0,-1 0 0,0 0 0,0 0 0,-1 1 0,0-1 0,0 1 0,-1-1 0,0 1 0,0-1 0,-1 1 0,0 0 0,0 0 0,-3 14 0,-2 8 0,-2 1 0,-17 45 0,20-65 0,-49 134 9,-37 121-1383</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5T13:51:01.487"/>
    </inkml:context>
    <inkml:brush xml:id="br0">
      <inkml:brushProperty name="width" value="0.05" units="cm"/>
      <inkml:brushProperty name="height" value="0.05" units="cm"/>
      <inkml:brushProperty name="color" value="#E71224"/>
    </inkml:brush>
  </inkml:definitions>
  <inkml:trace contextRef="#ctx0" brushRef="#br0">0 0 24575,'0'0'-8191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7T07:47:54.078"/>
    </inkml:context>
    <inkml:brush xml:id="br0">
      <inkml:brushProperty name="width" value="0.05" units="cm"/>
      <inkml:brushProperty name="height" value="0.05" units="cm"/>
      <inkml:brushProperty name="color" value="#E71224"/>
    </inkml:brush>
  </inkml:definitions>
  <inkml:trace contextRef="#ctx0" brushRef="#br0">1 0 24575,'0'0'-8191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7T07:50:11.113"/>
    </inkml:context>
    <inkml:brush xml:id="br0">
      <inkml:brushProperty name="width" value="0.05" units="cm"/>
      <inkml:brushProperty name="height" value="0.05" units="cm"/>
      <inkml:brushProperty name="color" value="#E71224"/>
    </inkml:brush>
  </inkml:definitions>
  <inkml:trace contextRef="#ctx0" brushRef="#br0">0 1 24575,'0'0'-8191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5T13:50:31.429"/>
    </inkml:context>
    <inkml:brush xml:id="br0">
      <inkml:brushProperty name="width" value="0.05" units="cm"/>
      <inkml:brushProperty name="height" value="0.05" units="cm"/>
      <inkml:brushProperty name="color" value="#E71224"/>
    </inkml:brush>
  </inkml:definitions>
  <inkml:trace contextRef="#ctx0" brushRef="#br0">0 2827 24575,'127'-249'0,"16"9"0,-126 214 0,129-187 0,14 13 0,-97 137 0,92-72 0,0 3 0,-141 119 0,146-133 0,-118 112 0,92-57 0,26 5 0,-56 32 0,-29 13 0,191-107 0,-138 75 0,3 5 0,243-88 0,373-103 0,-446 157 0,7 19 0,181 3 0,-331 59 0,433-55 0,5 39 0,486 39 0,-78 48 0,-417 15 0,-354-36 0,1234 208 0,-320-37 0,-318-49 0,-722-131 0,247 52 0,-3 15 0,210 110 0,-75-22 0,-436-159 0,583 187 0,170 90 0,-548-197 0,-101-35 0,-4 5 0,156 95 0,-87-22 0,-215-135 0,0-2 0,-2 1 0,1-2 0,1 2 0,-1-2 0,0 1 0,2 0 0,-2-1 0,0 1 0,6 0 0,-5-3-80,-6 0 280,-5-2-1685</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5T13:50:35.258"/>
    </inkml:context>
    <inkml:brush xml:id="br0">
      <inkml:brushProperty name="width" value="0.05" units="cm"/>
      <inkml:brushProperty name="height" value="0.05" units="cm"/>
      <inkml:brushProperty name="color" value="#E71224"/>
    </inkml:brush>
  </inkml:definitions>
  <inkml:trace contextRef="#ctx0" brushRef="#br0">768 9 24575,'10'-4'0,"-9"3"0,1 0 0,-1 1 0,0-1 0,0 1 0,1-1 0,-1 1 0,0 0 0,1 0 0,-1-1 0,3 1 0,-3 1 0,0-1 0,-1 1 0,1-1 0,0 1 0,0-1 0,0 1 0,-1-1 0,1 1 0,0 0 0,0-1 0,-1 1 0,1 0 0,-1 0 0,1 0 0,-1-1 0,1 1 0,-1 0 0,1 1 0,35 67 0,3-1 0,3-3 0,61 75 0,-11-35 0,153 136 0,-208-211 0,55 34 0,-126-50 0,-84 61 0,28-16 0,11-15 0,-112 45 0,-92 18 0,142-56 0,98-35 0,-155 52 0,163-58 0,-1-2 0,0-1 0,-62 3 0,88-9-136,0-2-1,0 1 1,0-1-1,-1-1 1,1 1-1,1-2 1,-1 0-1,0 0 0,-11-5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3:10:29.149"/>
    </inkml:context>
    <inkml:brush xml:id="br0">
      <inkml:brushProperty name="width" value="0.35" units="cm"/>
      <inkml:brushProperty name="height" value="0.35" units="cm"/>
      <inkml:brushProperty name="color" value="#F6630D"/>
    </inkml:brush>
  </inkml:definitions>
  <inkml:trace contextRef="#ctx0" brushRef="#br0">1 1 24575,'-1'65'0,"3"71"0,14-30 0,-15-100 0,1 0 0,0 0 0,0 0 0,0 0 0,1-1 0,0 1 0,4 5 0,10 23 0,-16-32 0,6 16 0,0 1 0,-1-1 0,-1 1 0,-1 0 0,0 1 0,1 24 0,-5 829 0,-1-382 0,1 578-1365</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3:22:51.960"/>
    </inkml:context>
    <inkml:brush xml:id="br0">
      <inkml:brushProperty name="width" value="0.1" units="cm"/>
      <inkml:brushProperty name="height" value="0.1" units="cm"/>
      <inkml:brushProperty name="color" value="#F6630D"/>
    </inkml:brush>
  </inkml:definitions>
  <inkml:trace contextRef="#ctx0" brushRef="#br0">1 0 24575,'-1'98'0,"3"102"0,0-182 0,1 1 0,7 24 0,-6-25 0,0-1 0,3 30 0,-6 196 0,-2-119 0,1 978-1365,0-1086-5461</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3:22:57.862"/>
    </inkml:context>
    <inkml:brush xml:id="br0">
      <inkml:brushProperty name="width" value="0.1" units="cm"/>
      <inkml:brushProperty name="height" value="0.1" units="cm"/>
      <inkml:brushProperty name="color" value="#F6630D"/>
    </inkml:brush>
  </inkml:definitions>
  <inkml:trace contextRef="#ctx0" brushRef="#br0">1 64 24575,'1304'0'0,"-1289"0"0,0 2 0,18 3 0,-17-2 0,28 2 0,17-6 0,-35 0 0,0 1 0,0 2 0,26 4 0,-9-1 0,0-1 0,83-3 0,-59-2 0,-53 0 0,0-1 0,0 0 0,-1 0 0,16-6 0,-13 3 0,1 1 0,20-2 0,92 6 0,1-1 0,-76-6 0,-32 3 0,31-1 0,-28 4 0,84-4 0,228-29 0,8 28 0,-215 7 0,1618-1 0,-1649 8 0,-3 0 0,-8-10 0,69 3 0,-147 1 0,0 0 0,1 0 0,18 7 0,-19-5 0,0-1 0,0 0 0,0-1 0,13 2 0,163-3 0,-89-3 0,1682 2 0,-1665 10 0,-53-3 0,-8 0 0,-25-3 0,32 0 0,-54-4 0,-1 0 0,1 0 0,0 1 0,0 0 0,-1 0 0,1 0 0,-1 0 0,1 1 0,-1 0 0,1 0 0,-1 1 0,0-1 0,0 1 0,5 4 0,-3-3 0,1 0 0,0-1 0,0 0 0,0 0 0,0-1 0,0 0 0,0 0 0,0-1 0,12 1 0,10 2 0,3 2 0,-17-2 0,0-1 0,0 0 0,0-2 0,0 0 0,0 0 0,32-5 0,-39 3 0,-3 0 0,1 0 0,-1 0 0,0-1 0,1 0 0,-1 0 0,0-1 0,0 1 0,0-1 0,6-4 0,0-1 0,1 0 0,0 1 0,0 1 0,15-5 0,-8 3 0,-7 4 0,1 0 0,-1 1 0,1 1 0,0 0 0,0 1 0,0 0 0,22 3 0,-16-2 0,-1 0 0,37-5 0,-7-1 0,1 1 0,96 5 0,-61 1 0,145-1 0,-221 1 16,-1 0 0,1 0 0,0 1 0,-1 0 0,1 1 0,8 3 0,24 7-1493</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3:23:09.092"/>
    </inkml:context>
    <inkml:brush xml:id="br0">
      <inkml:brushProperty name="width" value="0.1" units="cm"/>
      <inkml:brushProperty name="height" value="0.1" units="cm"/>
      <inkml:brushProperty name="color" value="#F6630D"/>
    </inkml:brush>
  </inkml:definitions>
  <inkml:trace contextRef="#ctx0" brushRef="#br0">9555 1986 24575,'-1'-41'0,"0"16"0,4-42 0,0 55 0,0 0 0,0 0 0,10-22 0,-8 23 0,-1 0 0,0 0 0,-1-1 0,3-19 0,-4-121 0,-3 78 0,2 31 0,0 21 0,-1 0 0,-3-29 0,2 45 0,-1 1 0,0 0 0,0 0 0,-5-10 0,5 10 0,-1 0 0,1-1 0,0 1 0,-2-8 0,1-17 0,1-1 0,3-57 0,0 26 0,-1-865 0,0 923 0,0 0 0,0 0 0,0 0 0,-1 1 0,0-1 0,0 0 0,0 0 0,-3-7 0,3 10 0,1 0 0,-1 0 0,0-1 0,0 1 0,0 0 0,0 0 0,0 0 0,0 0 0,0 0 0,-1 0 0,1 0 0,0 1 0,0-1 0,-1 0 0,1 1 0,-1-1 0,1 1 0,0-1 0,-1 1 0,1 0 0,-1-1 0,1 1 0,-1 0 0,1 0 0,-1 0 0,1 0 0,-2 1 0,-5 0 0,0 1 0,0 0 0,0 1 0,-10 4 0,-23 6 0,-48 6 0,54-12 0,21-3 0,-1-2 0,-24 2 0,-31-5 0,-36 2 0,94 1 0,0 0 0,0 1 0,-15 5 0,15-4 0,0-1 0,-25 4 0,20-4 0,0 0 0,-25 8 0,8-2 0,21-7 0,0 0 0,0-1 0,-25 0 0,-17 1 0,45 0 0,-1 0 0,-18 8 0,20-7 0,-1 0 0,0 0 0,-16 2 0,8-4 0,-1 0 0,0-2 0,1 0 0,-37-7 0,36 4 0,1-1 0,-1 0 0,-25-12 0,31 10 0,-2 1 0,1 1 0,0 0 0,-1 1 0,0 0 0,0 2 0,0-1 0,-24 1 0,-313 3 0,328-2 0,-30-6 0,30 3 0,-31 0 0,30 4 0,-1-2 0,-28-5 0,13 2 0,0 2 0,-70 3 0,40 1 0,-140-1 0,199 1 0,0 0 0,-21 6 0,-16 0 0,-19 1 0,40-4 0,-34 1 0,-13-7 0,-64 3 0,97 6 0,-4 1 0,-228-7 0,138-2 0,-149 1 0,265 1 0,-33 6 0,31-4 0,-23 1 0,-136-3 0,84-2 0,85 0 0,1 0 0,-1-1 0,1 0 0,-19-7 0,16 5 0,0 0 0,-17-1 0,-27 1 0,39 4 0,0-1 0,0-1 0,-31-8 0,28 5 0,-31-4 0,24 5 0,14 0 0,-1 0 0,1-1 0,0-1 0,-21-11 0,-27-10 0,39 19 0,-1 1 0,0 2 0,-39-4 0,24 3 0,-7-1 0,-11-1 0,40 5 0,-28-2 0,28 4 0,-125 3 0,125 0 0,0 1 0,-22 7 0,24-6 0,-1 0 0,-31 3 0,17-4 0,-47 10 0,14-1 0,21-8 0,0-2 0,-44-4 0,14 1 0,-353 1 0,407 1 0,-33 6 0,31-4 0,-24 1 0,9-3 0,13-1 0,0 0 0,1 2 0,-37 7 0,-80 20 0,-29 7 0,142-31 0,0 0 0,0-2 0,0-1 0,-44-3 0,-26 2 0,41 7 0,34-5 0,-26 1 0,-383-3 0,207-2 0,187 2 0,17 0 0,1-1 0,-1-1 0,0 0 0,1-1 0,-28-7 0,-23-16 0,-14-4 0,69 25 0,0 1 0,0 0 0,0 1 0,-17 0 0,17 1 0,1-1 0,0 0 0,-23-6 0,20 3 0,-30-3 0,30 5 0,1 0 0,-1 0 0,-28-12 0,29 9 0,-1 1 0,1 1 0,-29-5 0,-36 8 0,59 2 0,-1-2 0,-41-4 0,17-2 0,-1 3 0,-90 4 0,57 1 0,55-1 0,7 0 0,-29 2 0,42-1 0,-1 0 0,1 0 0,-1 1 0,1-1 0,-1 1 0,1 1 0,0-1 0,0 1 0,-6 4 0,3-3 0,1 0 0,-2 0 0,1-1 0,0 0 0,-1 0 0,1-1 0,-1 0 0,1-1 0,-16 1 0,9 0 0,-30 7 0,28-5 0,0-1 0,0 0 0,0-2 0,-20 1 0,-1-1 0,37-1-44,-1 0 0,1 0 0,-1 0 0,1 0 0,0 0 0,-1 0 0,1 1 0,-1-1 0,1 0 0,0 1 0,0-1 0,-1 1 0,1 0 0,0-1 0,0 1 0,-1 0 0,1 0 0,0 0-1,0-1 1,0 1 0,0 0 0,0 1 0,0-1 0,1 0 0,-1 0 0,0 0 0,0 0 0,1 1 0,-1-1 0,0 2 0,-1 13-6782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3:10:37.561"/>
    </inkml:context>
    <inkml:brush xml:id="br0">
      <inkml:brushProperty name="width" value="0.35" units="cm"/>
      <inkml:brushProperty name="height" value="0.35" units="cm"/>
      <inkml:brushProperty name="color" value="#F6630D"/>
    </inkml:brush>
  </inkml:definitions>
  <inkml:trace contextRef="#ctx0" brushRef="#br0">1 2 24575,'4'0'0,"0"1"0,0 0 0,-1 0 0,1 0 0,0 1 0,0-1 0,6 5 0,15 4 0,-13-7 0,1-1 0,25 0 0,7 1 0,-40-2 0,0 0 0,0 1 0,-1 0 0,1-1 0,0 1 0,-1 1 0,0-1 0,8 6 0,33 29 0,-23-16 0,-18-18 0,0-1 0,0 1 0,0-1 0,0 1 0,0-1 0,0 0 0,1 0 0,8 1 0,-4-1 0,1-1 0,-1 0 0,14 0 0,-13 0 0,1 0 0,-1 1 0,1 0 0,-1 1 0,0 0 0,17 7 0,-15-5 0,-1 0 0,1-2 0,0 1 0,21 2 0,-23-5 0,1-1 0,0 0 0,0 0 0,0-1 0,0 0 0,0-1 0,0 0 0,19-8 0,-17 6 0,1 0 0,0 1 0,0 0 0,24-1 0,59 4 0,-66 2 0,0-2 0,43-6 0,-22-5 0,-31 6 0,0 1 0,27-1 0,134 5 0,16 0 0,-184-1 0,0-1 0,0-1 0,1 0 0,19-7 0,54-26 0,-64 24 0,0 2 0,1 1 0,50-12 0,-46 18 0,-1 1 0,52 4 0,-16 0 0,-1-1 0,78-2 0,-75-7 0,15 0 0,-45 7 0,0 2 0,-1 1 0,1 1 0,53 13 0,-59-10 0,-1-2 0,1-1 0,0-1 0,51-4 0,-16 0 0,318 2 0,-354 2 0,30 4 0,26 2 0,-61-8 0,174 9 0,-92-3 0,-65-4 0,-1 1 0,47 10 0,-43-6 0,0-2 0,1-2 0,71-4 0,-45 0 0,36-7 0,-14 0 0,375 6 0,-240 4 0,813-2 0,-1024 1 0,0 0 0,20 6 0,-1-1 0,-21-3 0,-1 0 0,28 11 0,-26-8 0,28 7 0,33 0 0,-17-3 0,99 31 0,-139-35 0,1-1 0,-1-1 0,1 0 0,30 0 0,85-5 0,-55-1 0,22 1 0,132 3 0,-106 13 0,-84-8 0,69 2 0,461-9 0,-473 7 0,2 1 0,-85-8 0,25 0 0,69 9 0,-59-4 0,0-2 0,57-4 0,-31 0 0,-30 1 0,0-1 0,83-15 0,-89 6 0,-17 4 0,46-6 0,-46 8 0,-1-1 0,1-1 0,-1-1 0,27-12 0,-17 6 0,63-30 0,-12 5 0,-74 33 0,1 0 0,0 2 0,0 0 0,24-2 0,16 3 0,-34 2 0,0 0 0,0-2 0,30-6 0,-19 2 0,1 0 0,54-1 0,64 7 0,-60 1 0,-69 0 0,29 5 0,7 1 0,-15-6 0,-26-2 0,0 2 0,0 0 0,0 0 0,0 1 0,0 1 0,25 9 0,-18-3 0,0-2 0,1 0 0,-1-1 0,36 3 0,97-3 0,167-7 0,-294 2 0,29 6 0,14 0 0,149-6 0,-114-2 0,-89 1 0,0-2 0,0 0 0,0-1 0,-1-1 0,1-1 0,-1 0 0,0-2 0,21-9 0,-6 3 0,44-12 0,-32 11 0,-31 10 0,1 1 0,0 1 0,0 0 0,17-1 0,58 5 0,-31-1 0,543-1 0,-590 1 0,0 0 0,0 1 0,-1 0 0,17 6 0,10 2 0,19 3 0,-27-5 0,-1-2 0,1-1 0,50 2 0,-64-6 0,-1 0 0,0 1 0,0 1 0,15 4 0,25 5 0,-31-10 0,-1 0 0,31-4 0,-30 1 0,1 1 0,25 3 0,-32 0 0,25 8 0,-28-6 0,1-1 0,-1-1 0,24 2 0,58-6 0,22 2 0,-71 6 0,-31-4 0,27 2 0,155-5 0,-91 0 0,-100-1 0,1 0 0,-1 0 0,0-1 0,0 1 0,0-2 0,10-3 0,-8 2 0,1 1 0,14-4 0,-8 5-120,70-16-1125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8-08T13:10:48.652"/>
    </inkml:context>
    <inkml:brush xml:id="br0">
      <inkml:brushProperty name="width" value="0.35" units="cm"/>
      <inkml:brushProperty name="height" value="0.35" units="cm"/>
      <inkml:brushProperty name="color" value="#F6630D"/>
    </inkml:brush>
  </inkml:definitions>
  <inkml:trace contextRef="#ctx0" brushRef="#br0">14840 3205 24575,'-1'-9'0,"0"0"0,-1 0 0,0 0 0,-1 0 0,0 0 0,0 1 0,-5-9 0,1 2 0,-17-41 0,3 11 0,2-1 0,-19-76 0,33 91 0,1-1 0,3 0 0,3-59 0,0 14 0,-2-115 0,0 183 0,2-1 0,-1 1 0,1-1 0,0 1 0,5-12 0,-2 9 0,-2-1 0,3-13 0,7-86 0,-8 65 0,-2 1 0,-4-52 0,-1 25 0,2-93 0,-1 155 0,0 0 0,-1 0 0,0 0 0,-7-22 0,4 20 0,2 0 0,-4-25 0,4-130 0,5 86 0,-2-236 0,-1 298 0,-6-33 0,4 31 0,-2-26 0,6-17 0,0 34 0,-5-59 0,1 76 0,-7-24 0,6 27 0,1 0 0,0-1 0,-2-18 0,4-163 0,2 93 0,0 90 0,0 0 0,1 1 0,0 0 0,0-1 0,1 1 0,0 0 0,6-10 0,-4 6 0,0 1 0,5-24 0,-8 29 0,0-1 0,1 2 0,0-1 0,0 0 0,0 0 0,1 1 0,7-9 0,-6 8 0,-1-1 0,1 1 0,-1-1 0,6-15 0,-10 23 0,0-1 0,0 1 0,1-1 0,-1 1 0,0-1 0,0 1 0,0-1 0,0 1 0,0-1 0,0 1 0,0-1 0,0 1 0,0-1 0,-1 1 0,1-1 0,0 1 0,0-1 0,0 1 0,-1-1 0,1 1 0,0-1 0,0 1 0,-1 0 0,1-1 0,0 1 0,-1-1 0,1 1 0,0 0 0,-1-1 0,1 1 0,-1 0 0,1-1 0,-1 1 0,1 0 0,-1 0 0,1 0 0,-1-1 0,1 1 0,-1 0 0,1 0 0,-1 0 0,1 0 0,-1 0 0,1 0 0,-1 0 0,1 0 0,-1 0 0,1 0 0,-2 0 0,-26 5 0,-50 22 0,-14 3 0,31-12 0,37-10 0,-1-1 0,1-2 0,-46 6 0,-13-4 0,-28 1 0,-27-9 0,-178 2 0,232 6 0,-18 1 0,-366-7 0,225-2 0,150-7 0,7 0 0,74 9 0,1-2 0,-1 0 0,1 0 0,-1-1 0,1 0 0,-18-7 0,-8-6 0,0 2 0,-76-17 0,36 23 0,7 0 0,12 2 0,-110 3 0,83 4 0,21 1 0,-99 17 0,149-18 0,-12 1 0,-43-1 0,48-2 0,1 0 0,-1 1 0,-36 8 0,-25 18 0,56-17 0,0-2 0,-31 7 0,2-9 0,0-1 0,-89-6 0,47-1 0,79 2 0,-1 2 0,0 0 0,0 1 0,-27 8 0,26-7 0,-1-1 0,1 0 0,-29-1 0,14 0 0,28-1 0,0 0 0,-1 1 0,1-1 0,-13 7 0,-20 4 0,-55 10 0,69-14 0,-1-1 0,1-2 0,-48 4 0,-86-10 0,-39 1 0,164 4 0,-42 8 0,45-6 0,-62 4 0,-258-11 0,322 0 0,0-2 0,0-2 0,0 0 0,-32-11 0,35 10 0,0 2 0,-35-2 0,37 5 0,0-2 0,0 0 0,-26-8 0,-62-29 0,20 6 0,64 26 0,-37-5 0,36 8 0,-38-12 0,-146-39 0,187 51 0,0 2 0,-35-1 0,-57 5 0,36 1 0,-1320-2 0,1370 2 0,0 1 0,-39 9 0,-11 2 0,61-11 0,-151 10 0,114-12 0,1 2 0,-103 19 0,-38 7 0,117-19 0,-33 0 0,-153-8 0,139-3 0,-977 1 0,1062 1 0,1 2 0,-1 2 0,1 2 0,0 2 0,-61 21 0,75-21 0,0 0 0,-1-2 0,0-2 0,0 0 0,-41 0 0,-75 2 0,2 0 0,75-7 0,-253-1 0,277-3 0,-75-17 0,11 2 0,77 15 0,0-1 0,0-2 0,0-1 0,-34-13 0,26 4 0,-1 3 0,-55-13 0,23 18 0,52 8 0,0-2 0,-22-5 0,-6-3 0,0 2 0,-88-4 0,-101 12 0,112 3 0,-435-2 0,551 1 0,0 0 0,0 1 0,1 0 0,-1 1 0,0 0 0,-13 7 0,9-5 0,-27 8 0,-70 3 0,100-14 0,1 0 0,0 0 0,0 2 0,1-1 0,-11 6 0,12-6 0,0 0 0,0-1 0,0 1 0,0-1 0,0-1 0,0 0 0,-10 1 0,-61-3 0,39-1 0,-254 2-1365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7T07:38:31.299"/>
    </inkml:context>
    <inkml:brush xml:id="br0">
      <inkml:brushProperty name="width" value="0.05" units="cm"/>
      <inkml:brushProperty name="height" value="0.05" units="cm"/>
      <inkml:brushProperty name="color" value="#E71224"/>
    </inkml:brush>
  </inkml:definitions>
  <inkml:trace contextRef="#ctx0" brushRef="#br0">1 3523 24575,'27'-12'0,"144"-69"0,-142 64 0,-1 0 0,-1-1 0,44-41 0,83-104 0,-96 98 0,73-64 0,93-44 0,-100 82 0,-97 70 0,1 1 0,37-19 0,-52 33 0,-1 0 0,1 1 0,0 1 0,0 0 0,1 0 0,-1 1 0,1 1 0,18-1 0,17 3 0,-20 1 0,44-6 0,-44 2 0,25-5 0,-49 7 0,0 0 0,0-1 0,-1 0 0,1 0 0,0 0 0,-1 0 0,1-1 0,5-4 0,-5 3 0,1 0 0,-1 1 0,1-1 0,0 1 0,0 1 0,0-1 0,0 1 0,9-2 0,6 0 0,27-2 0,-36 5 0,0 0 0,0 0 0,0-1 0,0-1 0,-1 0 0,1-1 0,14-6 0,-16 3 0,0 0 0,0-1 0,0 0 0,-1-1 0,14-16 0,-13 14 0,0 0 0,1 1 0,20-16 0,18-6 0,1 2 0,2 2 0,93-37 0,-15 22 0,-22 8 0,137-65 0,-94 10 0,-103 58 0,83-40 0,-20 28 0,122-30 0,79-30 0,27-29 0,172-81 0,-411 163 0,-54 25 0,1 2 0,86-29 0,12 16 0,27-9 0,-63 5 0,-18 5 0,-57 26 0,54-8 0,-15 3 0,8-4 0,209-46 0,-223 52 0,0-4 0,123-47 0,-90 23 0,146-37 0,-5 26 0,94-24 0,26-18 0,-139 48 0,417-72 0,-605 114 0,752-85 0,-268 30 0,-379 36 0,223-9 0,-114 25 0,270-1 0,-282 8 0,85 2 0,-2 20 0,744 177 0,-611-54 0,143 62 0,-154-43 0,-13 32 0,-341-157 0,-45-21 0,-1 1 0,0 2 0,50 37 0,-78-46 0,-9-8 0,-9-8 0,-9-10-1365,-3-5-5461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7T07:38:32.893"/>
    </inkml:context>
    <inkml:brush xml:id="br0">
      <inkml:brushProperty name="width" value="0.05" units="cm"/>
      <inkml:brushProperty name="height" value="0.05" units="cm"/>
      <inkml:brushProperty name="color" value="#E71224"/>
    </inkml:brush>
  </inkml:definitions>
  <inkml:trace contextRef="#ctx0" brushRef="#br0">600 1 24575,'11'8'0,"-6"-3"0,161 142 0,49 41 0,-125-115 0,200 178 0,-265-225 0,-2 1 0,23 32 0,-35-43 0,-2 0 0,0 0 0,-1 1 0,0 0 0,9 33 0,-16-49 0,-1 0 0,0 1 0,0-1 0,1 1 0,-1-1 0,0 0 0,0 1 0,-1-1 0,1 1 0,0-1 0,0 1 0,-1-1 0,1 0 0,0 1 0,-2 1 0,1-2 0,1-1 0,0 1 0,-1-1 0,1 1 0,-1-1 0,1 1 0,-1-1 0,0 1 0,1-1 0,-1 0 0,1 1 0,-1-1 0,0 0 0,1 0 0,-1 1 0,0-1 0,1 0 0,-1 0 0,0 0 0,0 0 0,1 0 0,-1 0 0,0 0 0,1 0 0,-1 0 0,0 0 0,1-1 0,-1 1 0,0 0 0,1 0 0,-1-1 0,0 1 0,1 0 0,-2-1 0,-2-1 0,0 1 0,-1-1 0,1 1 0,-1 0 0,1 0 0,-1 1 0,1 0 0,-1-1 0,0 1 0,1 1 0,-1-1 0,0 1 0,1 0 0,-8 2 0,-6 3 0,1 1 0,-23 12 0,30-14 0,-283 160 0,11 17 0,142-84 0,-127 117 0,228-180 0,-81 66 0,102-87 0,-1-2 0,0 0 0,0-1 0,-40 15 0,26-17 0,31-8 0,0-1 0,0 0 0,0 0 0,-1 0 0,1 0 0,0 0 0,0 0 0,0-1 0,0 1 0,0-1 0,0 1 0,0-1 0,-3-1 0,4 1 3,1 1-1,-1 0 0,1-1 1,0 1-1,-1 0 1,1-1-1,-1 1 0,1-1 1,-1 1-1,1-1 0,0 1 1,-1-1-1,1 1 1,0-1-1,0 1 0,-1-1 1,1 0-1,0 1 0,0-1 1,0 1-1,0-1 1,0 0-1,0 1 0,0-1 1,0 1-1,0-1 0,0 0 1,0 1-1,0-1 1,0 0-1,9-17-1199,-8 17 955,9-16-6584</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7T07:44:01.985"/>
    </inkml:context>
    <inkml:brush xml:id="br0">
      <inkml:brushProperty name="width" value="0.05" units="cm"/>
      <inkml:brushProperty name="height" value="0.05" units="cm"/>
      <inkml:brushProperty name="color" value="#E71224"/>
    </inkml:brush>
  </inkml:definitions>
  <inkml:trace contextRef="#ctx0" brushRef="#br0">0 1799 24575,'1'-3'0,"4"-8"0,0-1 0,1 1 0,0 0 0,1 0 0,0 1 0,1 0 0,0 0 0,0 1 0,17-15 0,13-7 0,46-31 0,-79 59 0,290-173 0,-65 42 0,-183 104 0,455-277 0,-330 212 0,185-73 0,50 12 0,-216 86 0,306-110 0,9 27 0,-367 119 0,1 6 0,1 6 0,1 6 0,227 5 0,250 58 0,-275 10 0,-6 20 0,-296-67 0,743 193 0,-363-68 0,65 16 0,-479-149 0,176 47 0,-5 15 0,-122-39 0,94 42 0,-108-45 0,55 37 0,-88-53 0,-1 0 0,-1 1 0,1 0 0,7 10 0,-12-12 96,-4-5-125,0 0 0,0 1 1,0-1-1,0 0 0,0 0 1,0 0-1,0 0 0,0 0 1,0 0-1,0 0 1,0 0-1,0 1 0,0-1 1,-1 0-1,1 0 0,0 0 1,0 0-1,0 0 0,0 0 1,0 0-1,0 0 1,0 0-1,0 0 0,0 0 1,-1 0-1,1 0 0,0 0 1,0 0-1,0 0 0,0 0 1,0 0-1,0 0 0,0 0 1,-1 0-1,1 0 1,0 0-1,0 0 0,0 0 1,0 0-1,0 0 0,0 0 1,0 0-1,0 0 0,-1 0 1,1 0-1,0 0 1,0 0-1,0 0 0,0 0 1,0-1-1,-9-1-6797</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7T07:44:03.165"/>
    </inkml:context>
    <inkml:brush xml:id="br0">
      <inkml:brushProperty name="width" value="0.05" units="cm"/>
      <inkml:brushProperty name="height" value="0.05" units="cm"/>
      <inkml:brushProperty name="color" value="#E71224"/>
    </inkml:brush>
  </inkml:definitions>
  <inkml:trace contextRef="#ctx0" brushRef="#br0">377 0 24575,'0'0'0,"3"3"0,264 357 0,-179-247 0,-75-96 0,12 15 0,32 53 0,-55-80 0,0-1 0,0 1 0,0 0 0,0 0 0,-1 0 0,0 0 0,0 0 0,0 1 0,-1-1 0,0 0 0,0 0 0,0 0 0,0 1 0,-1-1 0,0 0 0,0 0 0,-2 5 0,-4 8 0,0-1 0,-1 0 0,-15 22 0,13-22 0,-26 45 0,-2-3 0,-3-1 0,-3-1 0,-2-3 0,-61 57 0,54-65 0,-1-1 0,-3-4 0,-1-1 0,-95 47 0,144-82-116,-30 11 366,38-15-338,-1-1 0,0 1-1,0-1 1,0 0 0,0 1 0,0-1 0,0 0 0,0 0-1,0 0 1,0 0 0,0-1 0,0 1 0,0 0 0,0-1-1,0 0 1,-3-1 0,-6-8-6738</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17T07:44:05.724"/>
    </inkml:context>
    <inkml:brush xml:id="br0">
      <inkml:brushProperty name="width" value="0.05" units="cm"/>
      <inkml:brushProperty name="height" value="0.05" units="cm"/>
      <inkml:brushProperty name="color" value="#E71224"/>
    </inkml:brush>
  </inkml:definitions>
  <inkml:trace contextRef="#ctx0" brushRef="#br0">56 1455 24575,'0'0'0,"-1"3"0,-47 93 0,47-94 0,0 0 0,0 0 0,0-1 0,1 1 0,-1 0 0,1 0 0,-1 0 0,1 0 0,-1 2 0,1-4 0,1 0 0,-1 1 0,0-1 0,0 0 0,0 0 0,0 0 0,0 1 0,0-1 0,0 0 0,0 0 0,0 0 0,1 0 0,-1 1 0,0-1 0,0 0 0,0 0 0,0 0 0,1 0 0,-1 0 0,0 0 0,0 1 0,0-1 0,0 0 0,1 0 0,-1 0 0,0 0 0,0 0 0,1 0 0,-1 0 0,0 0 0,0 0 0,0 0 0,1 0 0,-1 0 0,0 0 0,0 0 0,0 0 0,1 0 0,-1 0 0,0 0 0,0 0 0,0 0 0,1-1 0,5-2 0,0 0 0,0 0 0,11-9 0,-5 4 0,246-164 0,-105 75 0,260-150 0,131 11-33,-450 199-37,-24 8 42,686-265-291,18 53 152,-491 178 167,2 12 0,462-22 0,747 64 0,758 198 0,-1591-101 0,610 94 0,-623-61 0,-163-29 0,156 58 0,-385-70 0,74 21 0,445 116 0,-413-100 0,-108-34-1,175 71-44,-61-20 707,-259-98-662,225 80 1,-295-100-1,62 35 0,-85-42 0,-1 1 0,-1 1 0,0 0 0,-1 1 0,0 0 0,18 22 0,-29-32 0,7 11 0,-9-12 0,0-1 0,1 1 0,-1-1 0,0 0 0,0 1 0,1-1 0,-1 1 0,0-1 0,0 1 0,0-1 0,0 0 0,0 1 0,0-1 0,0 1 0,0-1 0,0 1 0,0-1 0,0 1 0,0-1 0,0 1 0,0-1 0,0 1 0,0-1 0,-1 0 0,1 1 0,0 0 0,-1-1-36,1 0 0,-1 0 0,1 0 1,0 1-1,-1-1 0,1 0 0,-1 0 0,1 0 0,-1 0 0,1 0 0,0 0 0,-1 0 0,1-1 0,-1 1 0,1 0 0,0 0 0,-1 0 1,1 0-1,-1 0 0,1-1 0,0 1 0,-1 0 0,1 0 0,0-1 0,-1 1 0,1 0 0,0-1 0,-1 1 0,1 0 0,0-1 0,0 1 1,0 0-1,-1-1 0,1 1 0,0 0 0,0-1 0,0 0 0,-8-11-6790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8E4306-C7A4-E240-B35D-3E1FBF9EDCED}" type="datetimeFigureOut">
              <a:rPr lang="de-DE" smtClean="0"/>
              <a:t>03.02.25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992897-8211-1D4E-8826-9C2BBDCE7CD7}" type="slidenum">
              <a:rPr lang="de-DE" smtClean="0"/>
              <a:t>‹Nr.›</a:t>
            </a:fld>
            <a:endParaRPr lang="de-DE"/>
          </a:p>
        </p:txBody>
      </p:sp>
    </p:spTree>
    <p:extLst>
      <p:ext uri="{BB962C8B-B14F-4D97-AF65-F5344CB8AC3E}">
        <p14:creationId xmlns:p14="http://schemas.microsoft.com/office/powerpoint/2010/main" val="3662037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a:t>
            </a:r>
            <a:r>
              <a:rPr lang="de-DE" dirty="0" err="1"/>
              <a:t>dev.unerreichte-volksgruppen.org</a:t>
            </a:r>
            <a:r>
              <a:rPr lang="de-DE" dirty="0"/>
              <a:t>/</a:t>
            </a:r>
            <a:r>
              <a:rPr lang="de-DE" dirty="0" err="1"/>
              <a:t>wp-admin</a:t>
            </a:r>
            <a:r>
              <a:rPr lang="de-DE" dirty="0"/>
              <a:t>/</a:t>
            </a:r>
            <a:r>
              <a:rPr lang="de-DE" dirty="0" err="1"/>
              <a:t>upload.php?item</a:t>
            </a:r>
            <a:r>
              <a:rPr lang="de-DE" dirty="0"/>
              <a:t>=6781</a:t>
            </a:r>
          </a:p>
        </p:txBody>
      </p:sp>
      <p:sp>
        <p:nvSpPr>
          <p:cNvPr id="4" name="Foliennummernplatzhalter 3"/>
          <p:cNvSpPr>
            <a:spLocks noGrp="1"/>
          </p:cNvSpPr>
          <p:nvPr>
            <p:ph type="sldNum" sz="quarter" idx="5"/>
          </p:nvPr>
        </p:nvSpPr>
        <p:spPr/>
        <p:txBody>
          <a:bodyPr/>
          <a:lstStyle/>
          <a:p>
            <a:fld id="{54992897-8211-1D4E-8826-9C2BBDCE7CD7}" type="slidenum">
              <a:rPr lang="de-DE" smtClean="0"/>
              <a:t>1</a:t>
            </a:fld>
            <a:endParaRPr lang="de-DE"/>
          </a:p>
        </p:txBody>
      </p:sp>
    </p:spTree>
    <p:extLst>
      <p:ext uri="{BB962C8B-B14F-4D97-AF65-F5344CB8AC3E}">
        <p14:creationId xmlns:p14="http://schemas.microsoft.com/office/powerpoint/2010/main" val="1131546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Kopfzeilenplatzhalter 3"/>
          <p:cNvSpPr>
            <a:spLocks noGrp="1"/>
          </p:cNvSpPr>
          <p:nvPr>
            <p:ph type="hdr" sz="quarter"/>
          </p:nvPr>
        </p:nvSpPr>
        <p:spPr/>
        <p:txBody>
          <a:bodyPr/>
          <a:lstStyle/>
          <a:p>
            <a:r>
              <a:rPr lang="en-US"/>
              <a:t>1.Platzierung in Geschichte -Plänen Gottes - imLeib-Kol 2, im Land</a:t>
            </a:r>
          </a:p>
        </p:txBody>
      </p:sp>
      <p:sp>
        <p:nvSpPr>
          <p:cNvPr id="5" name="Foliennummernplatzhalter 4"/>
          <p:cNvSpPr>
            <a:spLocks noGrp="1"/>
          </p:cNvSpPr>
          <p:nvPr>
            <p:ph type="sldNum" sz="quarter" idx="5"/>
          </p:nvPr>
        </p:nvSpPr>
        <p:spPr/>
        <p:txBody>
          <a:bodyPr/>
          <a:lstStyle/>
          <a:p>
            <a:fld id="{672B52D5-0F10-409C-88A1-07E8733E16BA}" type="slidenum">
              <a:rPr lang="en-US" smtClean="0"/>
              <a:t>3</a:t>
            </a:fld>
            <a:endParaRPr lang="en-US"/>
          </a:p>
        </p:txBody>
      </p:sp>
    </p:spTree>
    <p:extLst>
      <p:ext uri="{BB962C8B-B14F-4D97-AF65-F5344CB8AC3E}">
        <p14:creationId xmlns:p14="http://schemas.microsoft.com/office/powerpoint/2010/main" val="22848144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54992897-8211-1D4E-8826-9C2BBDCE7CD7}" type="slidenum">
              <a:rPr lang="de-DE" smtClean="0"/>
              <a:t>5</a:t>
            </a:fld>
            <a:endParaRPr lang="de-DE"/>
          </a:p>
        </p:txBody>
      </p:sp>
    </p:spTree>
    <p:extLst>
      <p:ext uri="{BB962C8B-B14F-4D97-AF65-F5344CB8AC3E}">
        <p14:creationId xmlns:p14="http://schemas.microsoft.com/office/powerpoint/2010/main" val="3794486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https://unsplash.com/photos/djLvhqqzesU</a:t>
            </a:r>
          </a:p>
        </p:txBody>
      </p:sp>
      <p:sp>
        <p:nvSpPr>
          <p:cNvPr id="4" name="Kopfzeilenplatzhalter 3"/>
          <p:cNvSpPr>
            <a:spLocks noGrp="1"/>
          </p:cNvSpPr>
          <p:nvPr>
            <p:ph type="hdr" sz="quarter" idx="10"/>
          </p:nvPr>
        </p:nvSpPr>
        <p:spPr/>
        <p:txBody>
          <a:bodyPr/>
          <a:lstStyle/>
          <a:p>
            <a:r>
              <a:rPr lang="en-US"/>
              <a:t>1.Platzierung in Geschichte -Plänen Gottes - imLeib-Kol 2, im Land</a:t>
            </a:r>
          </a:p>
        </p:txBody>
      </p:sp>
      <p:sp>
        <p:nvSpPr>
          <p:cNvPr id="5" name="Foliennummernplatzhalter 4"/>
          <p:cNvSpPr>
            <a:spLocks noGrp="1"/>
          </p:cNvSpPr>
          <p:nvPr>
            <p:ph type="sldNum" sz="quarter" idx="11"/>
          </p:nvPr>
        </p:nvSpPr>
        <p:spPr/>
        <p:txBody>
          <a:bodyPr/>
          <a:lstStyle/>
          <a:p>
            <a:fld id="{672B52D5-0F10-409C-88A1-07E8733E16BA}" type="slidenum">
              <a:rPr lang="en-US" smtClean="0"/>
              <a:t>6</a:t>
            </a:fld>
            <a:endParaRPr lang="en-US"/>
          </a:p>
        </p:txBody>
      </p:sp>
    </p:spTree>
    <p:extLst>
      <p:ext uri="{BB962C8B-B14F-4D97-AF65-F5344CB8AC3E}">
        <p14:creationId xmlns:p14="http://schemas.microsoft.com/office/powerpoint/2010/main" val="3630459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7C3F-0FB2-4B2E-BA6A-FEEEFF1AF7E3}"/>
              </a:ext>
            </a:extLst>
          </p:cNvPr>
          <p:cNvSpPr>
            <a:spLocks noGrp="1"/>
          </p:cNvSpPr>
          <p:nvPr>
            <p:ph type="ctrTitle"/>
          </p:nvPr>
        </p:nvSpPr>
        <p:spPr>
          <a:xfrm>
            <a:off x="2057400" y="685801"/>
            <a:ext cx="8115300" cy="3046228"/>
          </a:xfrm>
        </p:spPr>
        <p:txBody>
          <a:bodyPr anchor="b">
            <a:normAutofit/>
          </a:bodyPr>
          <a:lstStyle>
            <a:lvl1pPr algn="ctr">
              <a:defRPr sz="3600" cap="all" spc="3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8583AE9-1CC1-4572-A6E5-E97F80E47661}"/>
              </a:ext>
            </a:extLst>
          </p:cNvPr>
          <p:cNvSpPr>
            <a:spLocks noGrp="1"/>
          </p:cNvSpPr>
          <p:nvPr>
            <p:ph type="subTitle" idx="1"/>
          </p:nvPr>
        </p:nvSpPr>
        <p:spPr>
          <a:xfrm>
            <a:off x="2057400" y="4114800"/>
            <a:ext cx="8115300" cy="2057400"/>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C04DE7C-68AB-403D-B9D8-7398C292C6DA}"/>
              </a:ext>
            </a:extLst>
          </p:cNvPr>
          <p:cNvSpPr>
            <a:spLocks noGrp="1"/>
          </p:cNvSpPr>
          <p:nvPr>
            <p:ph type="dt" sz="half" idx="10"/>
          </p:nvPr>
        </p:nvSpPr>
        <p:spPr/>
        <p:txBody>
          <a:bodyPr/>
          <a:lstStyle/>
          <a:p>
            <a:fld id="{23FEA57E-7C1A-457B-A4CD-5DCEB057B502}" type="datetime1">
              <a:rPr lang="en-US" smtClean="0"/>
              <a:t>2/3/25</a:t>
            </a:fld>
            <a:endParaRPr lang="en-US" dirty="0"/>
          </a:p>
        </p:txBody>
      </p:sp>
      <p:sp>
        <p:nvSpPr>
          <p:cNvPr id="5" name="Footer Placeholder 4">
            <a:extLst>
              <a:ext uri="{FF2B5EF4-FFF2-40B4-BE49-F238E27FC236}">
                <a16:creationId xmlns:a16="http://schemas.microsoft.com/office/drawing/2014/main" id="{51003E50-6613-4D86-AA22-43B14E7279E9}"/>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3069AB5-A56D-471F-9236-EFA981E2EA03}"/>
              </a:ext>
            </a:extLst>
          </p:cNvPr>
          <p:cNvSpPr>
            <a:spLocks noGrp="1"/>
          </p:cNvSpPr>
          <p:nvPr>
            <p:ph type="sldNum" sz="quarter" idx="12"/>
          </p:nvPr>
        </p:nvSpPr>
        <p:spPr/>
        <p:txBody>
          <a:bodyPr/>
          <a:lstStyle/>
          <a:p>
            <a:fld id="{F8E28480-1C08-4458-AD97-0283E6FFD09D}" type="slidenum">
              <a:rPr lang="en-US" smtClean="0"/>
              <a:t>‹Nr.›</a:t>
            </a:fld>
            <a:endParaRPr lang="en-US" dirty="0"/>
          </a:p>
        </p:txBody>
      </p:sp>
    </p:spTree>
    <p:extLst>
      <p:ext uri="{BB962C8B-B14F-4D97-AF65-F5344CB8AC3E}">
        <p14:creationId xmlns:p14="http://schemas.microsoft.com/office/powerpoint/2010/main" val="3510277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744C-12E6-455B-B646-2EA92DE0E9A2}"/>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7D71C4D-C062-4EEE-9A9A-31ADCC5C87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944DC97-C26E-407A-9E29-68C52D547BDA}"/>
              </a:ext>
            </a:extLst>
          </p:cNvPr>
          <p:cNvSpPr>
            <a:spLocks noGrp="1"/>
          </p:cNvSpPr>
          <p:nvPr>
            <p:ph type="dt" sz="half" idx="10"/>
          </p:nvPr>
        </p:nvSpPr>
        <p:spPr/>
        <p:txBody>
          <a:bodyPr/>
          <a:lstStyle/>
          <a:p>
            <a:fld id="{11789749-A4CD-447F-8298-2B7988C91CEA}" type="datetime1">
              <a:rPr lang="en-US" smtClean="0"/>
              <a:t>2/3/25</a:t>
            </a:fld>
            <a:endParaRPr lang="en-US"/>
          </a:p>
        </p:txBody>
      </p:sp>
      <p:sp>
        <p:nvSpPr>
          <p:cNvPr id="5" name="Footer Placeholder 4">
            <a:extLst>
              <a:ext uri="{FF2B5EF4-FFF2-40B4-BE49-F238E27FC236}">
                <a16:creationId xmlns:a16="http://schemas.microsoft.com/office/drawing/2014/main" id="{E72E9353-B771-47FF-975E-72337414E0E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EA5A858-B8B2-4364-A7D0-B2E8FAE0ADD4}"/>
              </a:ext>
            </a:extLst>
          </p:cNvPr>
          <p:cNvSpPr>
            <a:spLocks noGrp="1"/>
          </p:cNvSpPr>
          <p:nvPr>
            <p:ph type="sldNum" sz="quarter" idx="12"/>
          </p:nvPr>
        </p:nvSpPr>
        <p:spPr/>
        <p:txBody>
          <a:bodyPr/>
          <a:lstStyle/>
          <a:p>
            <a:fld id="{F8E28480-1C08-4458-AD97-0283E6FFD09D}" type="slidenum">
              <a:rPr lang="en-US" smtClean="0"/>
              <a:t>‹Nr.›</a:t>
            </a:fld>
            <a:endParaRPr lang="en-US"/>
          </a:p>
        </p:txBody>
      </p:sp>
    </p:spTree>
    <p:extLst>
      <p:ext uri="{BB962C8B-B14F-4D97-AF65-F5344CB8AC3E}">
        <p14:creationId xmlns:p14="http://schemas.microsoft.com/office/powerpoint/2010/main" val="1767345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A6BABE-D80C-4F54-A03C-E1F9EBCA83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85191-EF5B-48BE-AB5D-B7BA4C3D09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A387A-1231-4FE3-8574-D4331A3432D2}"/>
              </a:ext>
            </a:extLst>
          </p:cNvPr>
          <p:cNvSpPr>
            <a:spLocks noGrp="1"/>
          </p:cNvSpPr>
          <p:nvPr>
            <p:ph type="dt" sz="half" idx="10"/>
          </p:nvPr>
        </p:nvSpPr>
        <p:spPr/>
        <p:txBody>
          <a:bodyPr/>
          <a:lstStyle/>
          <a:p>
            <a:fld id="{BA0444D3-C0BA-4587-A56C-581AB9F841BE}" type="datetime1">
              <a:rPr lang="en-US" smtClean="0"/>
              <a:t>2/3/25</a:t>
            </a:fld>
            <a:endParaRPr lang="en-US"/>
          </a:p>
        </p:txBody>
      </p:sp>
      <p:sp>
        <p:nvSpPr>
          <p:cNvPr id="5" name="Footer Placeholder 4">
            <a:extLst>
              <a:ext uri="{FF2B5EF4-FFF2-40B4-BE49-F238E27FC236}">
                <a16:creationId xmlns:a16="http://schemas.microsoft.com/office/drawing/2014/main" id="{02F21559-4901-4AD3-ABE7-DF0235457312}"/>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D8F6C18E-B751-4E7B-9CD8-1BF44DAB80F4}"/>
              </a:ext>
            </a:extLst>
          </p:cNvPr>
          <p:cNvSpPr>
            <a:spLocks noGrp="1"/>
          </p:cNvSpPr>
          <p:nvPr>
            <p:ph type="sldNum" sz="quarter" idx="12"/>
          </p:nvPr>
        </p:nvSpPr>
        <p:spPr/>
        <p:txBody>
          <a:bodyPr/>
          <a:lstStyle/>
          <a:p>
            <a:fld id="{F8E28480-1C08-4458-AD97-0283E6FFD09D}" type="slidenum">
              <a:rPr lang="en-US" smtClean="0"/>
              <a:t>‹Nr.›</a:t>
            </a:fld>
            <a:endParaRPr lang="en-US"/>
          </a:p>
        </p:txBody>
      </p:sp>
    </p:spTree>
    <p:extLst>
      <p:ext uri="{BB962C8B-B14F-4D97-AF65-F5344CB8AC3E}">
        <p14:creationId xmlns:p14="http://schemas.microsoft.com/office/powerpoint/2010/main" val="3412717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89_Custom Layout">
    <p:spTree>
      <p:nvGrpSpPr>
        <p:cNvPr id="1" name=""/>
        <p:cNvGrpSpPr/>
        <p:nvPr/>
      </p:nvGrpSpPr>
      <p:grpSpPr>
        <a:xfrm>
          <a:off x="0" y="0"/>
          <a:ext cx="0" cy="0"/>
          <a:chOff x="0" y="0"/>
          <a:chExt cx="0" cy="0"/>
        </a:xfrm>
      </p:grpSpPr>
      <p:sp>
        <p:nvSpPr>
          <p:cNvPr id="6" name="Textplatzhalter 2">
            <a:extLst>
              <a:ext uri="{FF2B5EF4-FFF2-40B4-BE49-F238E27FC236}">
                <a16:creationId xmlns:a16="http://schemas.microsoft.com/office/drawing/2014/main" id="{1C2ECD83-5878-4870-8EE8-079B81C2428C}"/>
              </a:ext>
            </a:extLst>
          </p:cNvPr>
          <p:cNvSpPr>
            <a:spLocks noGrp="1"/>
          </p:cNvSpPr>
          <p:nvPr>
            <p:ph type="body" sz="quarter" idx="20"/>
          </p:nvPr>
        </p:nvSpPr>
        <p:spPr>
          <a:xfrm>
            <a:off x="304801" y="2006600"/>
            <a:ext cx="8334231" cy="4470400"/>
          </a:xfrm>
        </p:spPr>
        <p:txBody>
          <a:bodyPr/>
          <a:lstStyle>
            <a:lvl1pPr>
              <a:lnSpc>
                <a:spcPct val="100000"/>
              </a:lnSpc>
              <a:defRPr/>
            </a:lvl1pPr>
            <a:lvl2pPr>
              <a:lnSpc>
                <a:spcPct val="100000"/>
              </a:lnSpc>
              <a:defRPr/>
            </a:lvl2pPr>
            <a:lvl3pPr>
              <a:lnSpc>
                <a:spcPct val="100000"/>
              </a:lnSpc>
              <a:defRPr/>
            </a:lvl3pPr>
          </a:lstStyle>
          <a:p>
            <a:pPr lvl="0"/>
            <a:r>
              <a:rPr lang="de-DE" dirty="0"/>
              <a:t>Mastertextformat bearbeiten</a:t>
            </a:r>
          </a:p>
          <a:p>
            <a:pPr lvl="1"/>
            <a:r>
              <a:rPr lang="de-DE" dirty="0"/>
              <a:t>Zweite Ebene</a:t>
            </a:r>
          </a:p>
          <a:p>
            <a:pPr lvl="2"/>
            <a:r>
              <a:rPr lang="de-DE" dirty="0"/>
              <a:t>Dritte Ebene</a:t>
            </a:r>
          </a:p>
        </p:txBody>
      </p:sp>
      <p:sp>
        <p:nvSpPr>
          <p:cNvPr id="7" name="Titel 6">
            <a:extLst>
              <a:ext uri="{FF2B5EF4-FFF2-40B4-BE49-F238E27FC236}">
                <a16:creationId xmlns:a16="http://schemas.microsoft.com/office/drawing/2014/main" id="{D1DF1DF7-28FF-4456-B2CB-CA487074524C}"/>
              </a:ext>
            </a:extLst>
          </p:cNvPr>
          <p:cNvSpPr>
            <a:spLocks noGrp="1"/>
          </p:cNvSpPr>
          <p:nvPr>
            <p:ph type="title" hasCustomPrompt="1"/>
          </p:nvPr>
        </p:nvSpPr>
        <p:spPr>
          <a:xfrm>
            <a:off x="304800" y="279400"/>
            <a:ext cx="8650813" cy="1441451"/>
          </a:xfrm>
        </p:spPr>
        <p:txBody>
          <a:bodyPr>
            <a:noAutofit/>
          </a:bodyPr>
          <a:lstStyle>
            <a:lvl1pPr>
              <a:defRPr sz="4400"/>
            </a:lvl1pPr>
          </a:lstStyle>
          <a:p>
            <a:r>
              <a:rPr lang="de-DE" dirty="0"/>
              <a:t>Überschrift in zwei Zeilen</a:t>
            </a:r>
          </a:p>
        </p:txBody>
      </p:sp>
      <p:sp>
        <p:nvSpPr>
          <p:cNvPr id="66" name="Bildplatzhalter 65">
            <a:extLst>
              <a:ext uri="{FF2B5EF4-FFF2-40B4-BE49-F238E27FC236}">
                <a16:creationId xmlns:a16="http://schemas.microsoft.com/office/drawing/2014/main" id="{8EFE82A8-449D-4547-ABC5-B64CFEE27616}"/>
              </a:ext>
            </a:extLst>
          </p:cNvPr>
          <p:cNvSpPr>
            <a:spLocks noGrp="1"/>
          </p:cNvSpPr>
          <p:nvPr>
            <p:ph type="pic" sz="quarter" idx="21"/>
          </p:nvPr>
        </p:nvSpPr>
        <p:spPr>
          <a:xfrm>
            <a:off x="8736274" y="0"/>
            <a:ext cx="3049325" cy="6738856"/>
          </a:xfrm>
          <a:custGeom>
            <a:avLst/>
            <a:gdLst>
              <a:gd name="connsiteX0" fmla="*/ 400283 w 2286994"/>
              <a:gd name="connsiteY0" fmla="*/ 2884679 h 5054142"/>
              <a:gd name="connsiteX1" fmla="*/ 2286791 w 2286994"/>
              <a:gd name="connsiteY1" fmla="*/ 4000271 h 5054142"/>
              <a:gd name="connsiteX2" fmla="*/ 2286811 w 2286994"/>
              <a:gd name="connsiteY2" fmla="*/ 5054142 h 5054142"/>
              <a:gd name="connsiteX3" fmla="*/ 418086 w 2286994"/>
              <a:gd name="connsiteY3" fmla="*/ 3949065 h 5054142"/>
              <a:gd name="connsiteX4" fmla="*/ 385034 w 2286994"/>
              <a:gd name="connsiteY4" fmla="*/ 3373586 h 5054142"/>
              <a:gd name="connsiteX5" fmla="*/ 400283 w 2286994"/>
              <a:gd name="connsiteY5" fmla="*/ 2884679 h 5054142"/>
              <a:gd name="connsiteX6" fmla="*/ 45116 w 2286994"/>
              <a:gd name="connsiteY6" fmla="*/ 1550509 h 5054142"/>
              <a:gd name="connsiteX7" fmla="*/ 1931623 w 2286994"/>
              <a:gd name="connsiteY7" fmla="*/ 2666101 h 5054142"/>
              <a:gd name="connsiteX8" fmla="*/ 1938233 w 2286994"/>
              <a:gd name="connsiteY8" fmla="*/ 2760998 h 5054142"/>
              <a:gd name="connsiteX9" fmla="*/ 1935147 w 2286994"/>
              <a:gd name="connsiteY9" fmla="*/ 3675073 h 5054142"/>
              <a:gd name="connsiteX10" fmla="*/ 1931643 w 2286994"/>
              <a:gd name="connsiteY10" fmla="*/ 3719972 h 5054142"/>
              <a:gd name="connsiteX11" fmla="*/ 240711 w 2286994"/>
              <a:gd name="connsiteY11" fmla="*/ 2704572 h 5054142"/>
              <a:gd name="connsiteX12" fmla="*/ 61647 w 2286994"/>
              <a:gd name="connsiteY12" fmla="*/ 2511632 h 5054142"/>
              <a:gd name="connsiteX13" fmla="*/ 34623 w 2286994"/>
              <a:gd name="connsiteY13" fmla="*/ 1585389 h 5054142"/>
              <a:gd name="connsiteX14" fmla="*/ 408961 w 2286994"/>
              <a:gd name="connsiteY14" fmla="*/ 0 h 5054142"/>
              <a:gd name="connsiteX15" fmla="*/ 2261060 w 2286994"/>
              <a:gd name="connsiteY15" fmla="*/ 0 h 5054142"/>
              <a:gd name="connsiteX16" fmla="*/ 2218492 w 2286994"/>
              <a:gd name="connsiteY16" fmla="*/ 139192 h 5054142"/>
              <a:gd name="connsiteX17" fmla="*/ 2205354 w 2286994"/>
              <a:gd name="connsiteY17" fmla="*/ 1261027 h 5054142"/>
              <a:gd name="connsiteX18" fmla="*/ 2278415 w 2286994"/>
              <a:gd name="connsiteY18" fmla="*/ 2794318 h 5054142"/>
              <a:gd name="connsiteX19" fmla="*/ 483552 w 2286994"/>
              <a:gd name="connsiteY19" fmla="*/ 1729659 h 5054142"/>
              <a:gd name="connsiteX20" fmla="*/ 393400 w 2286994"/>
              <a:gd name="connsiteY20" fmla="*/ 1606656 h 5054142"/>
              <a:gd name="connsiteX21" fmla="*/ 470533 w 2286994"/>
              <a:gd name="connsiteY21" fmla="*/ 547290 h 5054142"/>
              <a:gd name="connsiteX22" fmla="*/ 408019 w 2286994"/>
              <a:gd name="connsiteY22" fmla="*/ 30031 h 505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994" h="5054142">
                <a:moveTo>
                  <a:pt x="400283" y="2884679"/>
                </a:moveTo>
                <a:lnTo>
                  <a:pt x="2286791" y="4000271"/>
                </a:lnTo>
                <a:cubicBezTo>
                  <a:pt x="2223429" y="4502458"/>
                  <a:pt x="2220417" y="4455397"/>
                  <a:pt x="2286811" y="5054142"/>
                </a:cubicBezTo>
                <a:cubicBezTo>
                  <a:pt x="1663903" y="4685783"/>
                  <a:pt x="688625" y="4301916"/>
                  <a:pt x="418086" y="3949065"/>
                </a:cubicBezTo>
                <a:cubicBezTo>
                  <a:pt x="258903" y="3694183"/>
                  <a:pt x="353076" y="3592259"/>
                  <a:pt x="385034" y="3373586"/>
                </a:cubicBezTo>
                <a:cubicBezTo>
                  <a:pt x="431393" y="3116426"/>
                  <a:pt x="395202" y="2986266"/>
                  <a:pt x="400283" y="2884679"/>
                </a:cubicBezTo>
                <a:close/>
                <a:moveTo>
                  <a:pt x="45116" y="1550509"/>
                </a:moveTo>
                <a:lnTo>
                  <a:pt x="1931623" y="2666101"/>
                </a:lnTo>
                <a:lnTo>
                  <a:pt x="1938233" y="2760998"/>
                </a:lnTo>
                <a:cubicBezTo>
                  <a:pt x="1959029" y="3071384"/>
                  <a:pt x="1964867" y="3274360"/>
                  <a:pt x="1935147" y="3675073"/>
                </a:cubicBezTo>
                <a:lnTo>
                  <a:pt x="1931643" y="3719972"/>
                </a:lnTo>
                <a:lnTo>
                  <a:pt x="240711" y="2704572"/>
                </a:lnTo>
                <a:cubicBezTo>
                  <a:pt x="41329" y="2587872"/>
                  <a:pt x="62602" y="2606107"/>
                  <a:pt x="61647" y="2511632"/>
                </a:cubicBezTo>
                <a:cubicBezTo>
                  <a:pt x="84942" y="1928478"/>
                  <a:pt x="-65197" y="1952197"/>
                  <a:pt x="34623" y="1585389"/>
                </a:cubicBezTo>
                <a:close/>
                <a:moveTo>
                  <a:pt x="408961" y="0"/>
                </a:moveTo>
                <a:lnTo>
                  <a:pt x="2261060" y="0"/>
                </a:lnTo>
                <a:lnTo>
                  <a:pt x="2218492" y="139192"/>
                </a:lnTo>
                <a:cubicBezTo>
                  <a:pt x="2098315" y="584087"/>
                  <a:pt x="2129962" y="889128"/>
                  <a:pt x="2205354" y="1261027"/>
                </a:cubicBezTo>
                <a:cubicBezTo>
                  <a:pt x="2301676" y="1706374"/>
                  <a:pt x="2292172" y="2122348"/>
                  <a:pt x="2278415" y="2794318"/>
                </a:cubicBezTo>
                <a:lnTo>
                  <a:pt x="483552" y="1729659"/>
                </a:lnTo>
                <a:cubicBezTo>
                  <a:pt x="422811" y="1692891"/>
                  <a:pt x="408105" y="1657712"/>
                  <a:pt x="393400" y="1606656"/>
                </a:cubicBezTo>
                <a:cubicBezTo>
                  <a:pt x="303012" y="1128646"/>
                  <a:pt x="470533" y="838402"/>
                  <a:pt x="470533" y="547290"/>
                </a:cubicBezTo>
                <a:cubicBezTo>
                  <a:pt x="470533" y="292567"/>
                  <a:pt x="410429" y="222140"/>
                  <a:pt x="408019" y="30031"/>
                </a:cubicBezTo>
                <a:close/>
              </a:path>
            </a:pathLst>
          </a:custGeom>
          <a:pattFill prst="pct40">
            <a:fgClr>
              <a:schemeClr val="accent6"/>
            </a:fgClr>
            <a:bgClr>
              <a:schemeClr val="bg1"/>
            </a:bgClr>
          </a:pattFill>
        </p:spPr>
        <p:txBody>
          <a:bodyPr wrap="square">
            <a:noAutofit/>
          </a:bodyPr>
          <a:lstStyle>
            <a:lvl1pPr>
              <a:defRPr sz="1333"/>
            </a:lvl1pPr>
          </a:lstStyle>
          <a:p>
            <a:endParaRPr lang="de-DE" dirty="0"/>
          </a:p>
        </p:txBody>
      </p:sp>
    </p:spTree>
    <p:extLst>
      <p:ext uri="{BB962C8B-B14F-4D97-AF65-F5344CB8AC3E}">
        <p14:creationId xmlns:p14="http://schemas.microsoft.com/office/powerpoint/2010/main" val="3463625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Benutzerdefiniertes Layout">
    <p:spTree>
      <p:nvGrpSpPr>
        <p:cNvPr id="1" name=""/>
        <p:cNvGrpSpPr/>
        <p:nvPr/>
      </p:nvGrpSpPr>
      <p:grpSpPr>
        <a:xfrm>
          <a:off x="0" y="0"/>
          <a:ext cx="0" cy="0"/>
          <a:chOff x="0" y="0"/>
          <a:chExt cx="0" cy="0"/>
        </a:xfrm>
      </p:grpSpPr>
      <p:sp>
        <p:nvSpPr>
          <p:cNvPr id="28" name="Bildplatzhalter 27">
            <a:extLst>
              <a:ext uri="{FF2B5EF4-FFF2-40B4-BE49-F238E27FC236}">
                <a16:creationId xmlns:a16="http://schemas.microsoft.com/office/drawing/2014/main" id="{A1D2EBD8-2CCA-4466-9CF3-A72E40939D42}"/>
              </a:ext>
            </a:extLst>
          </p:cNvPr>
          <p:cNvSpPr>
            <a:spLocks noGrp="1"/>
          </p:cNvSpPr>
          <p:nvPr>
            <p:ph type="pic" sz="quarter" idx="10"/>
          </p:nvPr>
        </p:nvSpPr>
        <p:spPr>
          <a:xfrm>
            <a:off x="1159" y="0"/>
            <a:ext cx="4001459" cy="6858000"/>
          </a:xfrm>
          <a:custGeom>
            <a:avLst/>
            <a:gdLst>
              <a:gd name="connsiteX0" fmla="*/ 2659688 w 3001094"/>
              <a:gd name="connsiteY0" fmla="*/ 742950 h 5143500"/>
              <a:gd name="connsiteX1" fmla="*/ 3000530 w 3001094"/>
              <a:gd name="connsiteY1" fmla="*/ 4104009 h 5143500"/>
              <a:gd name="connsiteX2" fmla="*/ 3001094 w 3001094"/>
              <a:gd name="connsiteY2" fmla="*/ 4178184 h 5143500"/>
              <a:gd name="connsiteX3" fmla="*/ 3001094 w 3001094"/>
              <a:gd name="connsiteY3" fmla="*/ 4324348 h 5143500"/>
              <a:gd name="connsiteX4" fmla="*/ 640005 w 3001094"/>
              <a:gd name="connsiteY4" fmla="*/ 4320587 h 5143500"/>
              <a:gd name="connsiteX5" fmla="*/ 640005 w 3001094"/>
              <a:gd name="connsiteY5" fmla="*/ 4320321 h 5143500"/>
              <a:gd name="connsiteX6" fmla="*/ 629197 w 3001094"/>
              <a:gd name="connsiteY6" fmla="*/ 4320304 h 5143500"/>
              <a:gd name="connsiteX7" fmla="*/ 629197 w 3001094"/>
              <a:gd name="connsiteY7" fmla="*/ 746182 h 5143500"/>
              <a:gd name="connsiteX8" fmla="*/ 2363395 w 3001094"/>
              <a:gd name="connsiteY8" fmla="*/ 744538 h 5143500"/>
              <a:gd name="connsiteX9" fmla="*/ 2356461 w 3001094"/>
              <a:gd name="connsiteY9" fmla="*/ 836210 h 5143500"/>
              <a:gd name="connsiteX10" fmla="*/ 2626663 w 3001094"/>
              <a:gd name="connsiteY10" fmla="*/ 4089771 h 5143500"/>
              <a:gd name="connsiteX11" fmla="*/ 2630699 w 3001094"/>
              <a:gd name="connsiteY11" fmla="*/ 4323361 h 5143500"/>
              <a:gd name="connsiteX12" fmla="*/ 2713705 w 3001094"/>
              <a:gd name="connsiteY12" fmla="*/ 4323493 h 5143500"/>
              <a:gd name="connsiteX13" fmla="*/ 2709667 w 3001094"/>
              <a:gd name="connsiteY13" fmla="*/ 4089771 h 5143500"/>
              <a:gd name="connsiteX14" fmla="*/ 2439465 w 3001094"/>
              <a:gd name="connsiteY14" fmla="*/ 836210 h 5143500"/>
              <a:gd name="connsiteX15" fmla="*/ 2446370 w 3001094"/>
              <a:gd name="connsiteY15" fmla="*/ 743348 h 5143500"/>
              <a:gd name="connsiteX16" fmla="*/ 0 w 3001094"/>
              <a:gd name="connsiteY16" fmla="*/ 0 h 5143500"/>
              <a:gd name="connsiteX17" fmla="*/ 2514600 w 3001094"/>
              <a:gd name="connsiteY17" fmla="*/ 0 h 5143500"/>
              <a:gd name="connsiteX18" fmla="*/ 2385647 w 3001094"/>
              <a:gd name="connsiteY18" fmla="*/ 525918 h 5143500"/>
              <a:gd name="connsiteX19" fmla="*/ 2375177 w 3001094"/>
              <a:gd name="connsiteY19" fmla="*/ 666750 h 5143500"/>
              <a:gd name="connsiteX20" fmla="*/ 532531 w 3001094"/>
              <a:gd name="connsiteY20" fmla="*/ 666750 h 5143500"/>
              <a:gd name="connsiteX21" fmla="*/ 532531 w 3001094"/>
              <a:gd name="connsiteY21" fmla="*/ 4400550 h 5143500"/>
              <a:gd name="connsiteX22" fmla="*/ 2638112 w 3001094"/>
              <a:gd name="connsiteY22" fmla="*/ 4400550 h 5143500"/>
              <a:gd name="connsiteX23" fmla="*/ 2638158 w 3001094"/>
              <a:gd name="connsiteY23" fmla="*/ 4403229 h 5143500"/>
              <a:gd name="connsiteX24" fmla="*/ 2514600 w 3001094"/>
              <a:gd name="connsiteY24" fmla="*/ 5143500 h 5143500"/>
              <a:gd name="connsiteX25" fmla="*/ 0 w 3001094"/>
              <a:gd name="connsiteY25"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001094" h="5143500">
                <a:moveTo>
                  <a:pt x="2659688" y="742950"/>
                </a:moveTo>
                <a:cubicBezTo>
                  <a:pt x="2616628" y="1391371"/>
                  <a:pt x="2969620" y="2970550"/>
                  <a:pt x="3000530" y="4104009"/>
                </a:cubicBezTo>
                <a:lnTo>
                  <a:pt x="3001094" y="4178184"/>
                </a:lnTo>
                <a:lnTo>
                  <a:pt x="3001094" y="4324348"/>
                </a:lnTo>
                <a:lnTo>
                  <a:pt x="640005" y="4320587"/>
                </a:lnTo>
                <a:lnTo>
                  <a:pt x="640005" y="4320321"/>
                </a:lnTo>
                <a:lnTo>
                  <a:pt x="629197" y="4320304"/>
                </a:lnTo>
                <a:lnTo>
                  <a:pt x="629197" y="746182"/>
                </a:lnTo>
                <a:lnTo>
                  <a:pt x="2363395" y="744538"/>
                </a:lnTo>
                <a:cubicBezTo>
                  <a:pt x="2361084" y="775625"/>
                  <a:pt x="2358772" y="805123"/>
                  <a:pt x="2356461" y="836210"/>
                </a:cubicBezTo>
                <a:cubicBezTo>
                  <a:pt x="2322181" y="1807890"/>
                  <a:pt x="2583975" y="3111692"/>
                  <a:pt x="2626663" y="4089771"/>
                </a:cubicBezTo>
                <a:lnTo>
                  <a:pt x="2630699" y="4323361"/>
                </a:lnTo>
                <a:lnTo>
                  <a:pt x="2713705" y="4323493"/>
                </a:lnTo>
                <a:lnTo>
                  <a:pt x="2709667" y="4089771"/>
                </a:lnTo>
                <a:cubicBezTo>
                  <a:pt x="2666979" y="3111692"/>
                  <a:pt x="2405185" y="1807890"/>
                  <a:pt x="2439465" y="836210"/>
                </a:cubicBezTo>
                <a:lnTo>
                  <a:pt x="2446370" y="743348"/>
                </a:lnTo>
                <a:close/>
                <a:moveTo>
                  <a:pt x="0" y="0"/>
                </a:moveTo>
                <a:lnTo>
                  <a:pt x="2514600" y="0"/>
                </a:lnTo>
                <a:cubicBezTo>
                  <a:pt x="2450399" y="150483"/>
                  <a:pt x="2409299" y="328195"/>
                  <a:pt x="2385647" y="525918"/>
                </a:cubicBezTo>
                <a:lnTo>
                  <a:pt x="2375177" y="666750"/>
                </a:lnTo>
                <a:lnTo>
                  <a:pt x="532531" y="666750"/>
                </a:lnTo>
                <a:lnTo>
                  <a:pt x="532531" y="4400550"/>
                </a:lnTo>
                <a:lnTo>
                  <a:pt x="2638112" y="4400550"/>
                </a:lnTo>
                <a:lnTo>
                  <a:pt x="2638158" y="4403229"/>
                </a:lnTo>
                <a:cubicBezTo>
                  <a:pt x="2634037" y="4702420"/>
                  <a:pt x="2599212" y="4957299"/>
                  <a:pt x="2514600" y="5143500"/>
                </a:cubicBezTo>
                <a:lnTo>
                  <a:pt x="0" y="5143500"/>
                </a:lnTo>
                <a:close/>
              </a:path>
            </a:pathLst>
          </a:custGeom>
          <a:pattFill prst="pct40">
            <a:fgClr>
              <a:schemeClr val="accent6"/>
            </a:fgClr>
            <a:bgClr>
              <a:schemeClr val="bg1"/>
            </a:bgClr>
          </a:pattFill>
        </p:spPr>
        <p:txBody>
          <a:bodyPr wrap="square">
            <a:noAutofit/>
          </a:bodyPr>
          <a:lstStyle/>
          <a:p>
            <a:endParaRPr lang="de-DE"/>
          </a:p>
        </p:txBody>
      </p:sp>
      <p:sp>
        <p:nvSpPr>
          <p:cNvPr id="38" name="Titel 6">
            <a:extLst>
              <a:ext uri="{FF2B5EF4-FFF2-40B4-BE49-F238E27FC236}">
                <a16:creationId xmlns:a16="http://schemas.microsoft.com/office/drawing/2014/main" id="{954CCD06-6997-425A-8537-1B730F1093F0}"/>
              </a:ext>
            </a:extLst>
          </p:cNvPr>
          <p:cNvSpPr>
            <a:spLocks noGrp="1"/>
          </p:cNvSpPr>
          <p:nvPr>
            <p:ph type="title" hasCustomPrompt="1"/>
          </p:nvPr>
        </p:nvSpPr>
        <p:spPr>
          <a:xfrm>
            <a:off x="4470400" y="1397000"/>
            <a:ext cx="7315200" cy="4064000"/>
          </a:xfrm>
        </p:spPr>
        <p:txBody>
          <a:bodyPr anchor="ctr">
            <a:normAutofit/>
          </a:bodyPr>
          <a:lstStyle>
            <a:lvl1pPr>
              <a:defRPr sz="4400"/>
            </a:lvl1pPr>
          </a:lstStyle>
          <a:p>
            <a:r>
              <a:rPr lang="de-DE" dirty="0"/>
              <a:t>Statement</a:t>
            </a:r>
          </a:p>
        </p:txBody>
      </p:sp>
    </p:spTree>
    <p:extLst>
      <p:ext uri="{BB962C8B-B14F-4D97-AF65-F5344CB8AC3E}">
        <p14:creationId xmlns:p14="http://schemas.microsoft.com/office/powerpoint/2010/main" val="1583897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0" y="685800"/>
            <a:ext cx="9486900" cy="1371600"/>
          </a:xfrm>
        </p:spPr>
        <p:txBody>
          <a:bodyPr>
            <a:normAutofit/>
          </a:bodyPr>
          <a:lstStyle>
            <a:lvl1pPr algn="l">
              <a:defRPr sz="3200"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8AA9CAD-DAFB-4DE3-9C41-7FD03EA8D8DD}"/>
              </a:ext>
            </a:extLst>
          </p:cNvPr>
          <p:cNvSpPr>
            <a:spLocks noGrp="1"/>
          </p:cNvSpPr>
          <p:nvPr>
            <p:ph type="dt" sz="half" idx="10"/>
          </p:nvPr>
        </p:nvSpPr>
        <p:spPr/>
        <p:txBody>
          <a:bodyPr/>
          <a:lstStyle/>
          <a:p>
            <a:fld id="{201AF2CE-4F37-411C-A3EE-BBBE223265BF}" type="datetime1">
              <a:rPr lang="en-US" smtClean="0"/>
              <a:t>2/3/25</a:t>
            </a:fld>
            <a:endParaRPr lang="en-US"/>
          </a:p>
        </p:txBody>
      </p:sp>
      <p:sp>
        <p:nvSpPr>
          <p:cNvPr id="5" name="Footer Placeholder 4">
            <a:extLst>
              <a:ext uri="{FF2B5EF4-FFF2-40B4-BE49-F238E27FC236}">
                <a16:creationId xmlns:a16="http://schemas.microsoft.com/office/drawing/2014/main" id="{8FCE3137-8136-46C5-AC2F-49E5F55E4C73}"/>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p:txBody>
          <a:bodyPr/>
          <a:lstStyle/>
          <a:p>
            <a:fld id="{F8E28480-1C08-4458-AD97-0283E6FFD09D}" type="slidenum">
              <a:rPr lang="en-US" smtClean="0"/>
              <a:t>‹Nr.›</a:t>
            </a:fld>
            <a:endParaRPr lang="en-US"/>
          </a:p>
        </p:txBody>
      </p:sp>
    </p:spTree>
    <p:extLst>
      <p:ext uri="{BB962C8B-B14F-4D97-AF65-F5344CB8AC3E}">
        <p14:creationId xmlns:p14="http://schemas.microsoft.com/office/powerpoint/2010/main" val="2162586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2F68-BF19-468D-B422-54B6D189FA58}"/>
              </a:ext>
            </a:extLst>
          </p:cNvPr>
          <p:cNvSpPr>
            <a:spLocks noGrp="1"/>
          </p:cNvSpPr>
          <p:nvPr>
            <p:ph type="title"/>
          </p:nvPr>
        </p:nvSpPr>
        <p:spPr>
          <a:xfrm>
            <a:off x="831850" y="1709738"/>
            <a:ext cx="10515600" cy="2774071"/>
          </a:xfrm>
        </p:spPr>
        <p:txBody>
          <a:bodyPr anchor="b">
            <a:normAutofit/>
          </a:bodyPr>
          <a:lstStyle>
            <a:lvl1pPr algn="ct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CBF7D7-84D4-4A39-B44E-9B029EEB1FE8}"/>
              </a:ext>
            </a:extLst>
          </p:cNvPr>
          <p:cNvSpPr>
            <a:spLocks noGrp="1"/>
          </p:cNvSpPr>
          <p:nvPr>
            <p:ph type="body" idx="1"/>
          </p:nvPr>
        </p:nvSpPr>
        <p:spPr>
          <a:xfrm>
            <a:off x="831850" y="4641624"/>
            <a:ext cx="10515600" cy="1448026"/>
          </a:xfrm>
        </p:spPr>
        <p:txBody>
          <a:bodyPr/>
          <a:lstStyle>
            <a:lvl1pPr marL="0" indent="0" algn="ctr">
              <a:buNone/>
              <a:defRPr sz="2400" i="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E29709-D243-41E8-89FA-62FA7AEB52E1}"/>
              </a:ext>
            </a:extLst>
          </p:cNvPr>
          <p:cNvSpPr>
            <a:spLocks noGrp="1"/>
          </p:cNvSpPr>
          <p:nvPr>
            <p:ph type="dt" sz="half" idx="10"/>
          </p:nvPr>
        </p:nvSpPr>
        <p:spPr/>
        <p:txBody>
          <a:bodyPr/>
          <a:lstStyle/>
          <a:p>
            <a:fld id="{C96083D4-708C-4BB5-B4FD-30CE9FA12FD5}" type="datetime1">
              <a:rPr lang="en-US" smtClean="0"/>
              <a:t>2/3/25</a:t>
            </a:fld>
            <a:endParaRPr lang="en-US"/>
          </a:p>
        </p:txBody>
      </p:sp>
      <p:sp>
        <p:nvSpPr>
          <p:cNvPr id="5" name="Footer Placeholder 4">
            <a:extLst>
              <a:ext uri="{FF2B5EF4-FFF2-40B4-BE49-F238E27FC236}">
                <a16:creationId xmlns:a16="http://schemas.microsoft.com/office/drawing/2014/main" id="{5AAB99C0-DC2A-4133-A10D-D43A1E05BB1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98122EFD-A17E-47F5-8AC9-EFD6D813DBE7}"/>
              </a:ext>
            </a:extLst>
          </p:cNvPr>
          <p:cNvSpPr>
            <a:spLocks noGrp="1"/>
          </p:cNvSpPr>
          <p:nvPr>
            <p:ph type="sldNum" sz="quarter" idx="12"/>
          </p:nvPr>
        </p:nvSpPr>
        <p:spPr/>
        <p:txBody>
          <a:bodyPr/>
          <a:lstStyle/>
          <a:p>
            <a:fld id="{F8E28480-1C08-4458-AD97-0283E6FFD09D}" type="slidenum">
              <a:rPr lang="en-US" smtClean="0"/>
              <a:t>‹Nr.›</a:t>
            </a:fld>
            <a:endParaRPr lang="en-US"/>
          </a:p>
        </p:txBody>
      </p:sp>
    </p:spTree>
    <p:extLst>
      <p:ext uri="{BB962C8B-B14F-4D97-AF65-F5344CB8AC3E}">
        <p14:creationId xmlns:p14="http://schemas.microsoft.com/office/powerpoint/2010/main" val="2483804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668D-BFBE-4765-A294-8303931B57C9}"/>
              </a:ext>
            </a:extLst>
          </p:cNvPr>
          <p:cNvSpPr>
            <a:spLocks noGrp="1"/>
          </p:cNvSpPr>
          <p:nvPr>
            <p:ph type="title"/>
          </p:nvPr>
        </p:nvSpPr>
        <p:spPr>
          <a:xfrm>
            <a:off x="1346071" y="566278"/>
            <a:ext cx="9512429" cy="965458"/>
          </a:xfrm>
        </p:spPr>
        <p:txBody>
          <a:bodyPr/>
          <a:lstStyle>
            <a:lvl1pPr algn="ctr">
              <a:defRPr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B3C212-F55F-4D0D-BFA7-F00A33CAA196}"/>
              </a:ext>
            </a:extLst>
          </p:cNvPr>
          <p:cNvSpPr>
            <a:spLocks noGrp="1"/>
          </p:cNvSpPr>
          <p:nvPr>
            <p:ph sz="half" idx="1"/>
          </p:nvPr>
        </p:nvSpPr>
        <p:spPr>
          <a:xfrm>
            <a:off x="909758" y="2057400"/>
            <a:ext cx="5031521"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154BDD7-2575-4E82-887D-DCAF9EB15924}"/>
              </a:ext>
            </a:extLst>
          </p:cNvPr>
          <p:cNvSpPr>
            <a:spLocks noGrp="1"/>
          </p:cNvSpPr>
          <p:nvPr>
            <p:ph sz="half" idx="2"/>
          </p:nvPr>
        </p:nvSpPr>
        <p:spPr>
          <a:xfrm>
            <a:off x="6265408" y="2057401"/>
            <a:ext cx="5016834" cy="411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CAECC8-3C3A-4A5D-AB7A-1F99E5023D3F}"/>
              </a:ext>
            </a:extLst>
          </p:cNvPr>
          <p:cNvSpPr>
            <a:spLocks noGrp="1"/>
          </p:cNvSpPr>
          <p:nvPr>
            <p:ph type="dt" sz="half" idx="10"/>
          </p:nvPr>
        </p:nvSpPr>
        <p:spPr/>
        <p:txBody>
          <a:bodyPr/>
          <a:lstStyle/>
          <a:p>
            <a:fld id="{D0D239B2-65BC-4C2A-A62B-3EABFE9590E4}" type="datetime1">
              <a:rPr lang="en-US" smtClean="0"/>
              <a:t>2/3/25</a:t>
            </a:fld>
            <a:endParaRPr lang="en-US"/>
          </a:p>
        </p:txBody>
      </p:sp>
      <p:sp>
        <p:nvSpPr>
          <p:cNvPr id="6" name="Footer Placeholder 5">
            <a:extLst>
              <a:ext uri="{FF2B5EF4-FFF2-40B4-BE49-F238E27FC236}">
                <a16:creationId xmlns:a16="http://schemas.microsoft.com/office/drawing/2014/main" id="{4447609B-ACA4-4323-9340-C7DB166D7A50}"/>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7409EA3-C5C7-4AC6-956A-DB9A3B4F3142}"/>
              </a:ext>
            </a:extLst>
          </p:cNvPr>
          <p:cNvSpPr>
            <a:spLocks noGrp="1"/>
          </p:cNvSpPr>
          <p:nvPr>
            <p:ph type="sldNum" sz="quarter" idx="12"/>
          </p:nvPr>
        </p:nvSpPr>
        <p:spPr/>
        <p:txBody>
          <a:bodyPr/>
          <a:lstStyle/>
          <a:p>
            <a:fld id="{F8E28480-1C08-4458-AD97-0283E6FFD09D}" type="slidenum">
              <a:rPr lang="en-US" smtClean="0"/>
              <a:t>‹Nr.›</a:t>
            </a:fld>
            <a:endParaRPr lang="en-US"/>
          </a:p>
        </p:txBody>
      </p:sp>
    </p:spTree>
    <p:extLst>
      <p:ext uri="{BB962C8B-B14F-4D97-AF65-F5344CB8AC3E}">
        <p14:creationId xmlns:p14="http://schemas.microsoft.com/office/powerpoint/2010/main" val="2762860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839788" y="365126"/>
            <a:ext cx="10276552" cy="1149350"/>
          </a:xfrm>
        </p:spPr>
        <p:txBody>
          <a:bodyPr>
            <a:normAutofit/>
          </a:bodyPr>
          <a:lstStyle>
            <a:lvl1pPr algn="ctr">
              <a:defRPr sz="3200" cap="all" spc="3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D9FFA7-D3EA-4CB8-A471-94235AD62592}"/>
              </a:ext>
            </a:extLst>
          </p:cNvPr>
          <p:cNvSpPr>
            <a:spLocks noGrp="1"/>
          </p:cNvSpPr>
          <p:nvPr>
            <p:ph type="body" idx="1"/>
          </p:nvPr>
        </p:nvSpPr>
        <p:spPr>
          <a:xfrm>
            <a:off x="839788" y="1681163"/>
            <a:ext cx="5157787" cy="823912"/>
          </a:xfrm>
        </p:spPr>
        <p:txBody>
          <a:bodyPr anchor="b"/>
          <a:lstStyle>
            <a:lvl1pPr marL="0" indent="0">
              <a:buNone/>
              <a:defRPr sz="2400" b="1"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5360D2-88E8-43C8-92D1-67AB23BBE2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55C8E4-FCB8-4E06-9C43-0ACD949A73D4}"/>
              </a:ext>
            </a:extLst>
          </p:cNvPr>
          <p:cNvSpPr>
            <a:spLocks noGrp="1"/>
          </p:cNvSpPr>
          <p:nvPr>
            <p:ph type="dt" sz="half" idx="10"/>
          </p:nvPr>
        </p:nvSpPr>
        <p:spPr/>
        <p:txBody>
          <a:bodyPr/>
          <a:lstStyle/>
          <a:p>
            <a:fld id="{85E05F5A-E4A3-476F-A89E-C2B73F2431E4}" type="datetime1">
              <a:rPr lang="en-US" smtClean="0"/>
              <a:t>2/3/25</a:t>
            </a:fld>
            <a:endParaRPr lang="en-US"/>
          </a:p>
        </p:txBody>
      </p:sp>
      <p:sp>
        <p:nvSpPr>
          <p:cNvPr id="8" name="Footer Placeholder 7">
            <a:extLst>
              <a:ext uri="{FF2B5EF4-FFF2-40B4-BE49-F238E27FC236}">
                <a16:creationId xmlns:a16="http://schemas.microsoft.com/office/drawing/2014/main" id="{8B01C005-C973-4D82-942A-334F1D431A04}"/>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p:txBody>
          <a:bodyPr/>
          <a:lstStyle/>
          <a:p>
            <a:fld id="{F8E28480-1C08-4458-AD97-0283E6FFD09D}" type="slidenum">
              <a:rPr lang="en-US" smtClean="0"/>
              <a:t>‹Nr.›</a:t>
            </a:fld>
            <a:endParaRPr lang="en-US"/>
          </a:p>
        </p:txBody>
      </p:sp>
    </p:spTree>
    <p:extLst>
      <p:ext uri="{BB962C8B-B14F-4D97-AF65-F5344CB8AC3E}">
        <p14:creationId xmlns:p14="http://schemas.microsoft.com/office/powerpoint/2010/main" val="2356060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ADD3-88C8-4B01-8CC6-808C0E416054}"/>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2634E6A-1390-4101-B78E-7592313407D7}"/>
              </a:ext>
            </a:extLst>
          </p:cNvPr>
          <p:cNvSpPr>
            <a:spLocks noGrp="1"/>
          </p:cNvSpPr>
          <p:nvPr>
            <p:ph type="dt" sz="half" idx="10"/>
          </p:nvPr>
        </p:nvSpPr>
        <p:spPr/>
        <p:txBody>
          <a:bodyPr/>
          <a:lstStyle/>
          <a:p>
            <a:fld id="{E3761515-4A26-4F31-9F61-5A10B1FABBFC}" type="datetime1">
              <a:rPr lang="en-US" smtClean="0"/>
              <a:t>2/3/25</a:t>
            </a:fld>
            <a:endParaRPr lang="en-US"/>
          </a:p>
        </p:txBody>
      </p:sp>
      <p:sp>
        <p:nvSpPr>
          <p:cNvPr id="4" name="Footer Placeholder 3">
            <a:extLst>
              <a:ext uri="{FF2B5EF4-FFF2-40B4-BE49-F238E27FC236}">
                <a16:creationId xmlns:a16="http://schemas.microsoft.com/office/drawing/2014/main" id="{88BC7B90-4C99-4653-872A-3572A02DAE9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3B03516-4D31-49D2-9488-33C734A7A4F6}"/>
              </a:ext>
            </a:extLst>
          </p:cNvPr>
          <p:cNvSpPr>
            <a:spLocks noGrp="1"/>
          </p:cNvSpPr>
          <p:nvPr>
            <p:ph type="sldNum" sz="quarter" idx="12"/>
          </p:nvPr>
        </p:nvSpPr>
        <p:spPr/>
        <p:txBody>
          <a:bodyPr/>
          <a:lstStyle/>
          <a:p>
            <a:fld id="{F8E28480-1C08-4458-AD97-0283E6FFD09D}" type="slidenum">
              <a:rPr lang="en-US" smtClean="0"/>
              <a:t>‹Nr.›</a:t>
            </a:fld>
            <a:endParaRPr lang="en-US"/>
          </a:p>
        </p:txBody>
      </p:sp>
    </p:spTree>
    <p:extLst>
      <p:ext uri="{BB962C8B-B14F-4D97-AF65-F5344CB8AC3E}">
        <p14:creationId xmlns:p14="http://schemas.microsoft.com/office/powerpoint/2010/main" val="369981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0D8488-CF25-431B-A87A-AAF141BD0BBB}"/>
              </a:ext>
            </a:extLst>
          </p:cNvPr>
          <p:cNvSpPr>
            <a:spLocks noGrp="1"/>
          </p:cNvSpPr>
          <p:nvPr>
            <p:ph type="dt" sz="half" idx="10"/>
          </p:nvPr>
        </p:nvSpPr>
        <p:spPr/>
        <p:txBody>
          <a:bodyPr/>
          <a:lstStyle/>
          <a:p>
            <a:fld id="{4A75DC65-7D1F-4BAB-9695-F7E734143E14}" type="datetime1">
              <a:rPr lang="en-US" smtClean="0"/>
              <a:t>2/3/25</a:t>
            </a:fld>
            <a:endParaRPr lang="en-US"/>
          </a:p>
        </p:txBody>
      </p:sp>
      <p:sp>
        <p:nvSpPr>
          <p:cNvPr id="3" name="Footer Placeholder 2">
            <a:extLst>
              <a:ext uri="{FF2B5EF4-FFF2-40B4-BE49-F238E27FC236}">
                <a16:creationId xmlns:a16="http://schemas.microsoft.com/office/drawing/2014/main" id="{8A2F58E5-C92D-4C64-B867-0576B1EADD06}"/>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89216797-ABEC-4FE0-AFDE-36107B96710D}"/>
              </a:ext>
            </a:extLst>
          </p:cNvPr>
          <p:cNvSpPr>
            <a:spLocks noGrp="1"/>
          </p:cNvSpPr>
          <p:nvPr>
            <p:ph type="sldNum" sz="quarter" idx="12"/>
          </p:nvPr>
        </p:nvSpPr>
        <p:spPr/>
        <p:txBody>
          <a:bodyPr/>
          <a:lstStyle/>
          <a:p>
            <a:fld id="{F8E28480-1C08-4458-AD97-0283E6FFD09D}" type="slidenum">
              <a:rPr lang="en-US" smtClean="0"/>
              <a:t>‹Nr.›</a:t>
            </a:fld>
            <a:endParaRPr lang="en-US"/>
          </a:p>
        </p:txBody>
      </p:sp>
    </p:spTree>
    <p:extLst>
      <p:ext uri="{BB962C8B-B14F-4D97-AF65-F5344CB8AC3E}">
        <p14:creationId xmlns:p14="http://schemas.microsoft.com/office/powerpoint/2010/main" val="4096238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F2B0-990D-418E-9D10-2464E9866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881131-AFFD-4339-9F30-D408B5105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7C47F4-7968-4698-8BD3-A583099FA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2BC6F-3996-4B2B-B8F2-DD3A82CCF76B}"/>
              </a:ext>
            </a:extLst>
          </p:cNvPr>
          <p:cNvSpPr>
            <a:spLocks noGrp="1"/>
          </p:cNvSpPr>
          <p:nvPr>
            <p:ph type="dt" sz="half" idx="10"/>
          </p:nvPr>
        </p:nvSpPr>
        <p:spPr/>
        <p:txBody>
          <a:bodyPr/>
          <a:lstStyle/>
          <a:p>
            <a:fld id="{7E624077-BD55-4036-8E92-6558FDF3B653}" type="datetime1">
              <a:rPr lang="en-US" smtClean="0"/>
              <a:t>2/3/25</a:t>
            </a:fld>
            <a:endParaRPr lang="en-US"/>
          </a:p>
        </p:txBody>
      </p:sp>
      <p:sp>
        <p:nvSpPr>
          <p:cNvPr id="6" name="Footer Placeholder 5">
            <a:extLst>
              <a:ext uri="{FF2B5EF4-FFF2-40B4-BE49-F238E27FC236}">
                <a16:creationId xmlns:a16="http://schemas.microsoft.com/office/drawing/2014/main" id="{EA832E66-581A-4CF2-A40A-4E24FAAC4AE4}"/>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E83B1C89-C625-4618-81A2-FB34E4DA0712}"/>
              </a:ext>
            </a:extLst>
          </p:cNvPr>
          <p:cNvSpPr>
            <a:spLocks noGrp="1"/>
          </p:cNvSpPr>
          <p:nvPr>
            <p:ph type="sldNum" sz="quarter" idx="12"/>
          </p:nvPr>
        </p:nvSpPr>
        <p:spPr/>
        <p:txBody>
          <a:bodyPr/>
          <a:lstStyle/>
          <a:p>
            <a:fld id="{F8E28480-1C08-4458-AD97-0283E6FFD09D}" type="slidenum">
              <a:rPr lang="en-US" smtClean="0"/>
              <a:t>‹Nr.›</a:t>
            </a:fld>
            <a:endParaRPr lang="en-US"/>
          </a:p>
        </p:txBody>
      </p:sp>
    </p:spTree>
    <p:extLst>
      <p:ext uri="{BB962C8B-B14F-4D97-AF65-F5344CB8AC3E}">
        <p14:creationId xmlns:p14="http://schemas.microsoft.com/office/powerpoint/2010/main" val="4139091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1486F-443A-4F2D-AB1F-8B1F4C4DE7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A21213-E7FB-406A-B8CD-735AAC7AD0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4F41A03-500E-49F7-8D99-A1EAFE4D3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1523D-69E9-4EAE-A610-B3A237B75842}"/>
              </a:ext>
            </a:extLst>
          </p:cNvPr>
          <p:cNvSpPr>
            <a:spLocks noGrp="1"/>
          </p:cNvSpPr>
          <p:nvPr>
            <p:ph type="dt" sz="half" idx="10"/>
          </p:nvPr>
        </p:nvSpPr>
        <p:spPr/>
        <p:txBody>
          <a:bodyPr/>
          <a:lstStyle/>
          <a:p>
            <a:fld id="{804225F2-7107-4609-BCC2-77C63064A5E8}" type="datetime1">
              <a:rPr lang="en-US" smtClean="0"/>
              <a:t>2/3/25</a:t>
            </a:fld>
            <a:endParaRPr lang="en-US"/>
          </a:p>
        </p:txBody>
      </p:sp>
      <p:sp>
        <p:nvSpPr>
          <p:cNvPr id="6" name="Footer Placeholder 5">
            <a:extLst>
              <a:ext uri="{FF2B5EF4-FFF2-40B4-BE49-F238E27FC236}">
                <a16:creationId xmlns:a16="http://schemas.microsoft.com/office/drawing/2014/main" id="{4EDB852F-4134-4AB5-BA87-483B1E1ADD2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5E34C5CB-918E-4A09-8222-D36E37B63C02}"/>
              </a:ext>
            </a:extLst>
          </p:cNvPr>
          <p:cNvSpPr>
            <a:spLocks noGrp="1"/>
          </p:cNvSpPr>
          <p:nvPr>
            <p:ph type="sldNum" sz="quarter" idx="12"/>
          </p:nvPr>
        </p:nvSpPr>
        <p:spPr/>
        <p:txBody>
          <a:bodyPr/>
          <a:lstStyle/>
          <a:p>
            <a:fld id="{F8E28480-1C08-4458-AD97-0283E6FFD09D}" type="slidenum">
              <a:rPr lang="en-US" smtClean="0"/>
              <a:t>‹Nr.›</a:t>
            </a:fld>
            <a:endParaRPr lang="en-US"/>
          </a:p>
        </p:txBody>
      </p:sp>
    </p:spTree>
    <p:extLst>
      <p:ext uri="{BB962C8B-B14F-4D97-AF65-F5344CB8AC3E}">
        <p14:creationId xmlns:p14="http://schemas.microsoft.com/office/powerpoint/2010/main" val="24617434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AA0686-7BAC-45C0-BA30-0D0CBCE5CE63}"/>
              </a:ext>
            </a:extLst>
          </p:cNvPr>
          <p:cNvSpPr>
            <a:spLocks noGrp="1"/>
          </p:cNvSpPr>
          <p:nvPr>
            <p:ph type="title"/>
          </p:nvPr>
        </p:nvSpPr>
        <p:spPr>
          <a:xfrm>
            <a:off x="1371600" y="685800"/>
            <a:ext cx="94869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34202DE-82CD-407D-8C68-174B0CBB57F7}"/>
              </a:ext>
            </a:extLst>
          </p:cNvPr>
          <p:cNvSpPr>
            <a:spLocks noGrp="1"/>
          </p:cNvSpPr>
          <p:nvPr>
            <p:ph type="body" idx="1"/>
          </p:nvPr>
        </p:nvSpPr>
        <p:spPr>
          <a:xfrm>
            <a:off x="1371599" y="2254103"/>
            <a:ext cx="9486901" cy="39180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554AC9D-6E1B-46D3-959F-A068A1EDBDBA}"/>
              </a:ext>
            </a:extLst>
          </p:cNvPr>
          <p:cNvSpPr>
            <a:spLocks noGrp="1"/>
          </p:cNvSpPr>
          <p:nvPr>
            <p:ph type="dt" sz="half" idx="2"/>
          </p:nvPr>
        </p:nvSpPr>
        <p:spPr>
          <a:xfrm rot="5400000">
            <a:off x="9800022" y="3223751"/>
            <a:ext cx="4114801"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fld id="{D3FE42E8-8B57-452D-A122-4DCE9AC771EF}" type="datetime1">
              <a:rPr lang="en-US" smtClean="0"/>
              <a:t>2/3/25</a:t>
            </a:fld>
            <a:endParaRPr lang="en-US"/>
          </a:p>
        </p:txBody>
      </p:sp>
      <p:sp>
        <p:nvSpPr>
          <p:cNvPr id="5" name="Footer Placeholder 4">
            <a:extLst>
              <a:ext uri="{FF2B5EF4-FFF2-40B4-BE49-F238E27FC236}">
                <a16:creationId xmlns:a16="http://schemas.microsoft.com/office/drawing/2014/main" id="{A5FC0015-9EFB-40F8-BC00-AC2483D60905}"/>
              </a:ext>
            </a:extLst>
          </p:cNvPr>
          <p:cNvSpPr>
            <a:spLocks noGrp="1"/>
          </p:cNvSpPr>
          <p:nvPr>
            <p:ph type="ftr" sz="quarter" idx="3"/>
          </p:nvPr>
        </p:nvSpPr>
        <p:spPr>
          <a:xfrm rot="5400000">
            <a:off x="-1708136" y="3223750"/>
            <a:ext cx="4114800"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r>
              <a:rPr lang="en-US" dirty="0"/>
              <a:t>Sample Footer Text</a:t>
            </a:r>
          </a:p>
        </p:txBody>
      </p:sp>
      <p:sp>
        <p:nvSpPr>
          <p:cNvPr id="6" name="Slide Number Placeholder 5">
            <a:extLst>
              <a:ext uri="{FF2B5EF4-FFF2-40B4-BE49-F238E27FC236}">
                <a16:creationId xmlns:a16="http://schemas.microsoft.com/office/drawing/2014/main" id="{E572C732-0E3E-49E0-A72E-D4C08CB4455A}"/>
              </a:ext>
            </a:extLst>
          </p:cNvPr>
          <p:cNvSpPr>
            <a:spLocks noGrp="1"/>
          </p:cNvSpPr>
          <p:nvPr>
            <p:ph type="sldNum" sz="quarter" idx="4"/>
          </p:nvPr>
        </p:nvSpPr>
        <p:spPr>
          <a:xfrm>
            <a:off x="11116340" y="6356350"/>
            <a:ext cx="871868" cy="365125"/>
          </a:xfrm>
          <a:prstGeom prst="rect">
            <a:avLst/>
          </a:prstGeom>
        </p:spPr>
        <p:txBody>
          <a:bodyPr vert="horz" lIns="91440" tIns="45720" rIns="91440" bIns="45720" rtlCol="0" anchor="ctr"/>
          <a:lstStyle>
            <a:lvl1pPr algn="r">
              <a:defRPr sz="900" spc="300">
                <a:solidFill>
                  <a:schemeClr val="tx2">
                    <a:lumMod val="75000"/>
                    <a:lumOff val="25000"/>
                  </a:schemeClr>
                </a:solidFill>
                <a:latin typeface="+mn-lt"/>
              </a:defRPr>
            </a:lvl1pPr>
          </a:lstStyle>
          <a:p>
            <a:fld id="{F8E28480-1C08-4458-AD97-0283E6FFD09D}" type="slidenum">
              <a:rPr lang="en-US" smtClean="0"/>
              <a:pPr/>
              <a:t>‹Nr.›</a:t>
            </a:fld>
            <a:endParaRPr lang="en-US"/>
          </a:p>
        </p:txBody>
      </p:sp>
    </p:spTree>
    <p:extLst>
      <p:ext uri="{BB962C8B-B14F-4D97-AF65-F5344CB8AC3E}">
        <p14:creationId xmlns:p14="http://schemas.microsoft.com/office/powerpoint/2010/main" val="64921656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44" r:id="rId6"/>
    <p:sldLayoutId id="2147483740" r:id="rId7"/>
    <p:sldLayoutId id="2147483741" r:id="rId8"/>
    <p:sldLayoutId id="2147483742" r:id="rId9"/>
    <p:sldLayoutId id="2147483743" r:id="rId10"/>
    <p:sldLayoutId id="2147483745" r:id="rId11"/>
    <p:sldLayoutId id="2147483752" r:id="rId12"/>
    <p:sldLayoutId id="2147483753" r:id="rId13"/>
  </p:sldLayoutIdLs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customXml" Target="../ink/ink2.xml"/><Relationship Id="rId10" Type="http://schemas.openxmlformats.org/officeDocument/2006/relationships/image" Target="../media/image7.png"/><Relationship Id="rId4" Type="http://schemas.openxmlformats.org/officeDocument/2006/relationships/image" Target="../media/image41.png"/><Relationship Id="rId9" Type="http://schemas.openxmlformats.org/officeDocument/2006/relationships/customXml" Target="../ink/ink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customXml" Target="../ink/ink7.xml"/><Relationship Id="rId13" Type="http://schemas.openxmlformats.org/officeDocument/2006/relationships/image" Target="../media/image70.png"/><Relationship Id="rId18" Type="http://schemas.openxmlformats.org/officeDocument/2006/relationships/customXml" Target="../ink/ink12.xml"/><Relationship Id="rId3" Type="http://schemas.openxmlformats.org/officeDocument/2006/relationships/image" Target="../media/image14.jpeg"/><Relationship Id="rId21" Type="http://schemas.openxmlformats.org/officeDocument/2006/relationships/image" Target="../media/image110.png"/><Relationship Id="rId7" Type="http://schemas.openxmlformats.org/officeDocument/2006/relationships/image" Target="../media/image40.png"/><Relationship Id="rId12" Type="http://schemas.openxmlformats.org/officeDocument/2006/relationships/customXml" Target="../ink/ink9.xml"/><Relationship Id="rId17" Type="http://schemas.openxmlformats.org/officeDocument/2006/relationships/image" Target="../media/image90.png"/><Relationship Id="rId25" Type="http://schemas.openxmlformats.org/officeDocument/2006/relationships/image" Target="../media/image130.png"/><Relationship Id="rId2" Type="http://schemas.openxmlformats.org/officeDocument/2006/relationships/image" Target="../media/image13.png"/><Relationship Id="rId16" Type="http://schemas.openxmlformats.org/officeDocument/2006/relationships/customXml" Target="../ink/ink11.xml"/><Relationship Id="rId20" Type="http://schemas.openxmlformats.org/officeDocument/2006/relationships/customXml" Target="../ink/ink13.xml"/><Relationship Id="rId1" Type="http://schemas.openxmlformats.org/officeDocument/2006/relationships/slideLayout" Target="../slideLayouts/slideLayout1.xml"/><Relationship Id="rId6" Type="http://schemas.openxmlformats.org/officeDocument/2006/relationships/customXml" Target="../ink/ink6.xml"/><Relationship Id="rId11" Type="http://schemas.openxmlformats.org/officeDocument/2006/relationships/image" Target="../media/image60.png"/><Relationship Id="rId24" Type="http://schemas.openxmlformats.org/officeDocument/2006/relationships/customXml" Target="../ink/ink15.xml"/><Relationship Id="rId5" Type="http://schemas.openxmlformats.org/officeDocument/2006/relationships/image" Target="../media/image30.png"/><Relationship Id="rId15" Type="http://schemas.openxmlformats.org/officeDocument/2006/relationships/image" Target="../media/image80.png"/><Relationship Id="rId23" Type="http://schemas.openxmlformats.org/officeDocument/2006/relationships/image" Target="../media/image120.png"/><Relationship Id="rId10" Type="http://schemas.openxmlformats.org/officeDocument/2006/relationships/customXml" Target="../ink/ink8.xml"/><Relationship Id="rId19" Type="http://schemas.openxmlformats.org/officeDocument/2006/relationships/image" Target="../media/image10.png"/><Relationship Id="rId4" Type="http://schemas.openxmlformats.org/officeDocument/2006/relationships/customXml" Target="../ink/ink5.xml"/><Relationship Id="rId9" Type="http://schemas.openxmlformats.org/officeDocument/2006/relationships/image" Target="../media/image50.png"/><Relationship Id="rId14" Type="http://schemas.openxmlformats.org/officeDocument/2006/relationships/customXml" Target="../ink/ink10.xml"/><Relationship Id="rId22" Type="http://schemas.openxmlformats.org/officeDocument/2006/relationships/customXml" Target="../ink/ink14.xml"/></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customXml" Target="../ink/ink20.xml"/><Relationship Id="rId18" Type="http://schemas.openxmlformats.org/officeDocument/2006/relationships/image" Target="../media/image19.png"/><Relationship Id="rId3" Type="http://schemas.openxmlformats.org/officeDocument/2006/relationships/image" Target="../media/image9.jpeg"/><Relationship Id="rId7" Type="http://schemas.openxmlformats.org/officeDocument/2006/relationships/customXml" Target="../ink/ink18.xml"/><Relationship Id="rId12" Type="http://schemas.openxmlformats.org/officeDocument/2006/relationships/image" Target="../media/image17.png"/><Relationship Id="rId17" Type="http://schemas.openxmlformats.org/officeDocument/2006/relationships/customXml" Target="../ink/ink22.xml"/><Relationship Id="rId2" Type="http://schemas.openxmlformats.org/officeDocument/2006/relationships/image" Target="../media/image15.jpeg"/><Relationship Id="rId16"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customXml" Target="../ink/ink17.xml"/><Relationship Id="rId5" Type="http://schemas.openxmlformats.org/officeDocument/2006/relationships/image" Target="../media/image140.png"/><Relationship Id="rId15" Type="http://schemas.openxmlformats.org/officeDocument/2006/relationships/customXml" Target="../ink/ink21.xml"/><Relationship Id="rId4" Type="http://schemas.openxmlformats.org/officeDocument/2006/relationships/customXml" Target="../ink/ink16.xml"/><Relationship Id="rId9" Type="http://schemas.openxmlformats.org/officeDocument/2006/relationships/customXml" Target="../ink/ink19.xml"/><Relationship Id="rId14" Type="http://schemas.openxmlformats.org/officeDocument/2006/relationships/image" Target="../media/image16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E433CB3-EAB2-4842-A1DD-7BC051B556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fik 4" descr="Ein Bild, das draußen, Himmel, Wasser, Flugzeug enthält.&#10;&#10;Automatisch generierte Beschreibung">
            <a:extLst>
              <a:ext uri="{FF2B5EF4-FFF2-40B4-BE49-F238E27FC236}">
                <a16:creationId xmlns:a16="http://schemas.microsoft.com/office/drawing/2014/main" id="{F699A977-05DF-71E4-544D-B33DA1EF6074}"/>
              </a:ext>
            </a:extLst>
          </p:cNvPr>
          <p:cNvPicPr>
            <a:picLocks noChangeAspect="1"/>
          </p:cNvPicPr>
          <p:nvPr/>
        </p:nvPicPr>
        <p:blipFill rotWithShape="1">
          <a:blip r:embed="rId3">
            <a:extLst>
              <a:ext uri="{28A0092B-C50C-407E-A947-70E740481C1C}">
                <a14:useLocalDpi xmlns:a14="http://schemas.microsoft.com/office/drawing/2010/main" val="0"/>
              </a:ext>
            </a:extLst>
          </a:blip>
          <a:srcRect t="12760" b="2970"/>
          <a:stretch/>
        </p:blipFill>
        <p:spPr>
          <a:xfrm>
            <a:off x="0" y="290950"/>
            <a:ext cx="12192000" cy="6857990"/>
          </a:xfrm>
          <a:prstGeom prst="rect">
            <a:avLst/>
          </a:prstGeom>
        </p:spPr>
      </p:pic>
      <p:sp>
        <p:nvSpPr>
          <p:cNvPr id="12" name="Rectangle 11">
            <a:extLst>
              <a:ext uri="{FF2B5EF4-FFF2-40B4-BE49-F238E27FC236}">
                <a16:creationId xmlns:a16="http://schemas.microsoft.com/office/drawing/2014/main" id="{6FAF9F3F-2AF9-4108-A33C-05E0835A98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719945"/>
            <a:ext cx="12192000" cy="3138055"/>
          </a:xfrm>
          <a:prstGeom prst="rect">
            <a:avLst/>
          </a:prstGeom>
          <a:gradFill>
            <a:gsLst>
              <a:gs pos="47000">
                <a:srgbClr val="000000">
                  <a:alpha val="29000"/>
                </a:srgbClr>
              </a:gs>
              <a:gs pos="0">
                <a:schemeClr val="tx1">
                  <a:alpha val="0"/>
                </a:schemeClr>
              </a:gs>
              <a:gs pos="100000">
                <a:srgbClr val="000000">
                  <a:alpha val="39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F776B0B4-EBCF-4292-BACF-A789A13BBF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685800 w 12192000"/>
              <a:gd name="connsiteY0" fmla="*/ 685800 h 6858000"/>
              <a:gd name="connsiteX1" fmla="*/ 685800 w 12192000"/>
              <a:gd name="connsiteY1" fmla="*/ 6172200 h 6858000"/>
              <a:gd name="connsiteX2" fmla="*/ 11506200 w 12192000"/>
              <a:gd name="connsiteY2" fmla="*/ 6172200 h 6858000"/>
              <a:gd name="connsiteX3" fmla="*/ 11506200 w 12192000"/>
              <a:gd name="connsiteY3" fmla="*/ 685800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685800" y="685800"/>
                </a:moveTo>
                <a:lnTo>
                  <a:pt x="685800" y="6172200"/>
                </a:lnTo>
                <a:lnTo>
                  <a:pt x="11506200" y="6172200"/>
                </a:lnTo>
                <a:lnTo>
                  <a:pt x="11506200" y="685800"/>
                </a:lnTo>
                <a:close/>
                <a:moveTo>
                  <a:pt x="0" y="0"/>
                </a:moveTo>
                <a:lnTo>
                  <a:pt x="12192000" y="0"/>
                </a:lnTo>
                <a:lnTo>
                  <a:pt x="12192000" y="6858000"/>
                </a:lnTo>
                <a:lnTo>
                  <a:pt x="0" y="6858000"/>
                </a:lnTo>
                <a:close/>
              </a:path>
            </a:pathLst>
          </a:cu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47A2536F-AA83-F98B-5358-75ACB373B900}"/>
              </a:ext>
            </a:extLst>
          </p:cNvPr>
          <p:cNvSpPr>
            <a:spLocks noGrp="1"/>
          </p:cNvSpPr>
          <p:nvPr>
            <p:ph type="title"/>
          </p:nvPr>
        </p:nvSpPr>
        <p:spPr>
          <a:xfrm>
            <a:off x="1371600" y="4114799"/>
            <a:ext cx="9486900" cy="1156915"/>
          </a:xfrm>
        </p:spPr>
        <p:txBody>
          <a:bodyPr vert="horz" lIns="91440" tIns="45720" rIns="91440" bIns="45720" rtlCol="0" anchor="b">
            <a:noAutofit/>
          </a:bodyPr>
          <a:lstStyle/>
          <a:p>
            <a:pPr algn="ctr"/>
            <a:r>
              <a:rPr lang="en-US" sz="5400" kern="1200" cap="all" spc="300" baseline="0"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en-US" sz="5400" b="1" kern="1200" cap="all" spc="300" baseline="0" dirty="0" err="1">
                <a:solidFill>
                  <a:srgbClr val="FFFFFF"/>
                </a:solidFill>
                <a:latin typeface="Verdana" panose="020B0604030504040204" pitchFamily="34" charset="0"/>
                <a:ea typeface="Verdana" panose="020B0604030504040204" pitchFamily="34" charset="0"/>
                <a:cs typeface="Verdana" panose="020B0604030504040204" pitchFamily="34" charset="0"/>
              </a:rPr>
              <a:t>Unerreichte</a:t>
            </a:r>
            <a:r>
              <a:rPr lang="en-US" sz="5400" b="1" kern="1200" cap="all" spc="300" baseline="0" dirty="0">
                <a:solidFill>
                  <a:srgbClr val="FFFFFF"/>
                </a:solidFill>
                <a:latin typeface="Verdana" panose="020B0604030504040204" pitchFamily="34" charset="0"/>
                <a:ea typeface="Verdana" panose="020B0604030504040204" pitchFamily="34" charset="0"/>
                <a:cs typeface="Verdana" panose="020B0604030504040204" pitchFamily="34" charset="0"/>
              </a:rPr>
              <a:t> </a:t>
            </a:r>
            <a:r>
              <a:rPr lang="en-US" sz="5400" b="1" kern="1200" cap="all" spc="300" baseline="0" dirty="0" err="1">
                <a:solidFill>
                  <a:srgbClr val="FFFFFF"/>
                </a:solidFill>
                <a:latin typeface="Verdana" panose="020B0604030504040204" pitchFamily="34" charset="0"/>
                <a:ea typeface="Verdana" panose="020B0604030504040204" pitchFamily="34" charset="0"/>
                <a:cs typeface="Verdana" panose="020B0604030504040204" pitchFamily="34" charset="0"/>
              </a:rPr>
              <a:t>Volksgruppen</a:t>
            </a:r>
            <a:endParaRPr lang="en-US" sz="5400" b="1" kern="1200" cap="all" spc="300" baseline="0"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411689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878DA8-7E40-88C1-7678-F28CECA211FF}"/>
              </a:ext>
            </a:extLst>
          </p:cNvPr>
          <p:cNvSpPr>
            <a:spLocks noGrp="1"/>
          </p:cNvSpPr>
          <p:nvPr>
            <p:ph type="ctrTitle"/>
          </p:nvPr>
        </p:nvSpPr>
        <p:spPr>
          <a:xfrm>
            <a:off x="1850968" y="2212570"/>
            <a:ext cx="8127769" cy="1982585"/>
          </a:xfrm>
        </p:spPr>
        <p:txBody>
          <a:bodyPr>
            <a:normAutofit fontScale="90000"/>
          </a:bodyPr>
          <a:lstStyle/>
          <a:p>
            <a:r>
              <a:rPr lang="de-CH" sz="4800" b="1" dirty="0">
                <a:latin typeface="Verdana" panose="020B0604030504040204" pitchFamily="34" charset="0"/>
                <a:ea typeface="Verdana" panose="020B0604030504040204" pitchFamily="34" charset="0"/>
                <a:cs typeface="Verdana" panose="020B0604030504040204" pitchFamily="34" charset="0"/>
              </a:rPr>
              <a:t>Wo leben die unerreichten Menschen?</a:t>
            </a:r>
          </a:p>
        </p:txBody>
      </p:sp>
    </p:spTree>
    <p:extLst>
      <p:ext uri="{BB962C8B-B14F-4D97-AF65-F5344CB8AC3E}">
        <p14:creationId xmlns:p14="http://schemas.microsoft.com/office/powerpoint/2010/main" val="1734121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id="{0001EFAE-F915-FA23-2721-D676EE0F41F0}"/>
              </a:ext>
            </a:extLst>
          </p:cNvPr>
          <p:cNvSpPr>
            <a:spLocks noGrp="1"/>
          </p:cNvSpPr>
          <p:nvPr>
            <p:ph type="subTitle" idx="1"/>
          </p:nvPr>
        </p:nvSpPr>
        <p:spPr/>
        <p:txBody>
          <a:bodyPr/>
          <a:lstStyle/>
          <a:p>
            <a:endParaRPr lang="de-CH" dirty="0"/>
          </a:p>
        </p:txBody>
      </p:sp>
      <p:pic>
        <p:nvPicPr>
          <p:cNvPr id="5" name="Grafik 4">
            <a:extLst>
              <a:ext uri="{FF2B5EF4-FFF2-40B4-BE49-F238E27FC236}">
                <a16:creationId xmlns:a16="http://schemas.microsoft.com/office/drawing/2014/main" id="{D5B1B902-5980-F3C1-3B48-CF107ABD3A62}"/>
              </a:ext>
            </a:extLst>
          </p:cNvPr>
          <p:cNvPicPr>
            <a:picLocks noChangeAspect="1"/>
          </p:cNvPicPr>
          <p:nvPr/>
        </p:nvPicPr>
        <p:blipFill>
          <a:blip r:embed="rId2"/>
          <a:stretch>
            <a:fillRect/>
          </a:stretch>
        </p:blipFill>
        <p:spPr>
          <a:xfrm>
            <a:off x="0" y="659712"/>
            <a:ext cx="12192000" cy="5538575"/>
          </a:xfrm>
          <a:prstGeom prst="rect">
            <a:avLst/>
          </a:prstGeom>
        </p:spPr>
      </p:pic>
      <mc:AlternateContent xmlns:mc="http://schemas.openxmlformats.org/markup-compatibility/2006" xmlns:p14="http://schemas.microsoft.com/office/powerpoint/2010/main">
        <mc:Choice Requires="p14">
          <p:contentPart p14:bwMode="auto" r:id="rId3">
            <p14:nvContentPartPr>
              <p14:cNvPr id="6" name="Freihand 5">
                <a:extLst>
                  <a:ext uri="{FF2B5EF4-FFF2-40B4-BE49-F238E27FC236}">
                    <a16:creationId xmlns:a16="http://schemas.microsoft.com/office/drawing/2014/main" id="{2CFF7EFC-3795-77C1-2AA8-9CA1DD62296A}"/>
                  </a:ext>
                </a:extLst>
              </p14:cNvPr>
              <p14:cNvContentPartPr/>
              <p14:nvPr/>
            </p14:nvContentPartPr>
            <p14:xfrm>
              <a:off x="5269702" y="2410167"/>
              <a:ext cx="360" cy="360"/>
            </p14:xfrm>
          </p:contentPart>
        </mc:Choice>
        <mc:Fallback xmlns="">
          <p:pic>
            <p:nvPicPr>
              <p:cNvPr id="6" name="Freihand 5">
                <a:extLst>
                  <a:ext uri="{FF2B5EF4-FFF2-40B4-BE49-F238E27FC236}">
                    <a16:creationId xmlns:a16="http://schemas.microsoft.com/office/drawing/2014/main" id="{2CFF7EFC-3795-77C1-2AA8-9CA1DD62296A}"/>
                  </a:ext>
                </a:extLst>
              </p:cNvPr>
              <p:cNvPicPr/>
              <p:nvPr/>
            </p:nvPicPr>
            <p:blipFill>
              <a:blip r:embed="rId4"/>
              <a:stretch>
                <a:fillRect/>
              </a:stretch>
            </p:blipFill>
            <p:spPr>
              <a:xfrm>
                <a:off x="5206702" y="2347527"/>
                <a:ext cx="126000"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Freihand 6">
                <a:extLst>
                  <a:ext uri="{FF2B5EF4-FFF2-40B4-BE49-F238E27FC236}">
                    <a16:creationId xmlns:a16="http://schemas.microsoft.com/office/drawing/2014/main" id="{5F5F19AE-E230-4751-424C-4641962AC987}"/>
                  </a:ext>
                </a:extLst>
              </p14:cNvPr>
              <p14:cNvContentPartPr/>
              <p14:nvPr/>
            </p14:nvContentPartPr>
            <p14:xfrm>
              <a:off x="5269342" y="2410167"/>
              <a:ext cx="34560" cy="1075320"/>
            </p14:xfrm>
          </p:contentPart>
        </mc:Choice>
        <mc:Fallback xmlns="">
          <p:pic>
            <p:nvPicPr>
              <p:cNvPr id="7" name="Freihand 6">
                <a:extLst>
                  <a:ext uri="{FF2B5EF4-FFF2-40B4-BE49-F238E27FC236}">
                    <a16:creationId xmlns:a16="http://schemas.microsoft.com/office/drawing/2014/main" id="{5F5F19AE-E230-4751-424C-4641962AC987}"/>
                  </a:ext>
                </a:extLst>
              </p:cNvPr>
              <p:cNvPicPr/>
              <p:nvPr/>
            </p:nvPicPr>
            <p:blipFill>
              <a:blip r:embed="rId6"/>
              <a:stretch>
                <a:fillRect/>
              </a:stretch>
            </p:blipFill>
            <p:spPr>
              <a:xfrm>
                <a:off x="5206342" y="2347527"/>
                <a:ext cx="160200" cy="1200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Freihand 7">
                <a:extLst>
                  <a:ext uri="{FF2B5EF4-FFF2-40B4-BE49-F238E27FC236}">
                    <a16:creationId xmlns:a16="http://schemas.microsoft.com/office/drawing/2014/main" id="{0FBCD8FC-55F0-6DDD-6CDD-6C59F24876D4}"/>
                  </a:ext>
                </a:extLst>
              </p14:cNvPr>
              <p14:cNvContentPartPr/>
              <p14:nvPr/>
            </p14:nvContentPartPr>
            <p14:xfrm>
              <a:off x="5303182" y="3495927"/>
              <a:ext cx="5254200" cy="101520"/>
            </p14:xfrm>
          </p:contentPart>
        </mc:Choice>
        <mc:Fallback xmlns="">
          <p:pic>
            <p:nvPicPr>
              <p:cNvPr id="8" name="Freihand 7">
                <a:extLst>
                  <a:ext uri="{FF2B5EF4-FFF2-40B4-BE49-F238E27FC236}">
                    <a16:creationId xmlns:a16="http://schemas.microsoft.com/office/drawing/2014/main" id="{0FBCD8FC-55F0-6DDD-6CDD-6C59F24876D4}"/>
                  </a:ext>
                </a:extLst>
              </p:cNvPr>
              <p:cNvPicPr/>
              <p:nvPr/>
            </p:nvPicPr>
            <p:blipFill>
              <a:blip r:embed="rId8"/>
              <a:stretch>
                <a:fillRect/>
              </a:stretch>
            </p:blipFill>
            <p:spPr>
              <a:xfrm>
                <a:off x="5240542" y="3432927"/>
                <a:ext cx="5379840" cy="2271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9" name="Freihand 8">
                <a:extLst>
                  <a:ext uri="{FF2B5EF4-FFF2-40B4-BE49-F238E27FC236}">
                    <a16:creationId xmlns:a16="http://schemas.microsoft.com/office/drawing/2014/main" id="{74AADFD5-8D2D-55E7-FC84-C49CA7072CCB}"/>
                  </a:ext>
                </a:extLst>
              </p14:cNvPr>
              <p14:cNvContentPartPr/>
              <p14:nvPr/>
            </p14:nvContentPartPr>
            <p14:xfrm>
              <a:off x="5264302" y="2370567"/>
              <a:ext cx="5342760" cy="1153800"/>
            </p14:xfrm>
          </p:contentPart>
        </mc:Choice>
        <mc:Fallback xmlns="">
          <p:pic>
            <p:nvPicPr>
              <p:cNvPr id="9" name="Freihand 8">
                <a:extLst>
                  <a:ext uri="{FF2B5EF4-FFF2-40B4-BE49-F238E27FC236}">
                    <a16:creationId xmlns:a16="http://schemas.microsoft.com/office/drawing/2014/main" id="{74AADFD5-8D2D-55E7-FC84-C49CA7072CCB}"/>
                  </a:ext>
                </a:extLst>
              </p:cNvPr>
              <p:cNvPicPr/>
              <p:nvPr/>
            </p:nvPicPr>
            <p:blipFill>
              <a:blip r:embed="rId10"/>
              <a:stretch>
                <a:fillRect/>
              </a:stretch>
            </p:blipFill>
            <p:spPr>
              <a:xfrm>
                <a:off x="5201302" y="2307927"/>
                <a:ext cx="5468400" cy="1279440"/>
              </a:xfrm>
              <a:prstGeom prst="rect">
                <a:avLst/>
              </a:prstGeom>
            </p:spPr>
          </p:pic>
        </mc:Fallback>
      </mc:AlternateContent>
    </p:spTree>
    <p:extLst>
      <p:ext uri="{BB962C8B-B14F-4D97-AF65-F5344CB8AC3E}">
        <p14:creationId xmlns:p14="http://schemas.microsoft.com/office/powerpoint/2010/main" val="3097926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878DA8-7E40-88C1-7678-F28CECA211FF}"/>
              </a:ext>
            </a:extLst>
          </p:cNvPr>
          <p:cNvSpPr>
            <a:spLocks noGrp="1"/>
          </p:cNvSpPr>
          <p:nvPr>
            <p:ph type="ctrTitle"/>
          </p:nvPr>
        </p:nvSpPr>
        <p:spPr>
          <a:xfrm>
            <a:off x="1850968" y="2212570"/>
            <a:ext cx="9023358" cy="2608812"/>
          </a:xfrm>
        </p:spPr>
        <p:txBody>
          <a:bodyPr>
            <a:normAutofit fontScale="90000"/>
          </a:bodyPr>
          <a:lstStyle/>
          <a:p>
            <a:r>
              <a:rPr lang="de-CH" sz="4800" b="1" dirty="0">
                <a:latin typeface="Verdana" panose="020B0604030504040204" pitchFamily="34" charset="0"/>
                <a:ea typeface="Verdana" panose="020B0604030504040204" pitchFamily="34" charset="0"/>
                <a:cs typeface="Verdana" panose="020B0604030504040204" pitchFamily="34" charset="0"/>
              </a:rPr>
              <a:t>Wie viele Vollzeitmitarbeiter arbeiten bei den unerreichten? </a:t>
            </a:r>
          </a:p>
        </p:txBody>
      </p:sp>
    </p:spTree>
    <p:extLst>
      <p:ext uri="{BB962C8B-B14F-4D97-AF65-F5344CB8AC3E}">
        <p14:creationId xmlns:p14="http://schemas.microsoft.com/office/powerpoint/2010/main" val="1848608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2BE70A5C-F2A4-E2A7-CA6B-5CAC0BDB49F6}"/>
              </a:ext>
            </a:extLst>
          </p:cNvPr>
          <p:cNvPicPr>
            <a:picLocks noChangeAspect="1"/>
          </p:cNvPicPr>
          <p:nvPr/>
        </p:nvPicPr>
        <p:blipFill>
          <a:blip r:embed="rId2"/>
          <a:stretch>
            <a:fillRect/>
          </a:stretch>
        </p:blipFill>
        <p:spPr>
          <a:xfrm>
            <a:off x="243840" y="3543028"/>
            <a:ext cx="3302924" cy="3084442"/>
          </a:xfrm>
          <a:prstGeom prst="rect">
            <a:avLst/>
          </a:prstGeom>
        </p:spPr>
      </p:pic>
      <p:pic>
        <p:nvPicPr>
          <p:cNvPr id="7" name="Grafik 6">
            <a:extLst>
              <a:ext uri="{FF2B5EF4-FFF2-40B4-BE49-F238E27FC236}">
                <a16:creationId xmlns:a16="http://schemas.microsoft.com/office/drawing/2014/main" id="{1DEFBD66-1148-FD2B-D357-2A21706F295F}"/>
              </a:ext>
            </a:extLst>
          </p:cNvPr>
          <p:cNvPicPr>
            <a:picLocks noChangeAspect="1"/>
          </p:cNvPicPr>
          <p:nvPr/>
        </p:nvPicPr>
        <p:blipFill>
          <a:blip r:embed="rId2"/>
          <a:stretch>
            <a:fillRect/>
          </a:stretch>
        </p:blipFill>
        <p:spPr>
          <a:xfrm>
            <a:off x="243840" y="458585"/>
            <a:ext cx="3302925" cy="3084443"/>
          </a:xfrm>
          <a:prstGeom prst="rect">
            <a:avLst/>
          </a:prstGeom>
        </p:spPr>
      </p:pic>
      <p:sp>
        <p:nvSpPr>
          <p:cNvPr id="3" name="Textfeld 2">
            <a:extLst>
              <a:ext uri="{FF2B5EF4-FFF2-40B4-BE49-F238E27FC236}">
                <a16:creationId xmlns:a16="http://schemas.microsoft.com/office/drawing/2014/main" id="{50B4ECF9-D739-CC80-3913-FBFEA6AE5408}"/>
              </a:ext>
            </a:extLst>
          </p:cNvPr>
          <p:cNvSpPr txBox="1"/>
          <p:nvPr/>
        </p:nvSpPr>
        <p:spPr>
          <a:xfrm>
            <a:off x="3629891" y="458585"/>
            <a:ext cx="1546167" cy="369332"/>
          </a:xfrm>
          <a:prstGeom prst="rect">
            <a:avLst/>
          </a:prstGeom>
          <a:noFill/>
        </p:spPr>
        <p:txBody>
          <a:bodyPr wrap="square" rtlCol="0">
            <a:spAutoFit/>
          </a:bodyPr>
          <a:lstStyle/>
          <a:p>
            <a:endParaRPr lang="de-CH" dirty="0"/>
          </a:p>
        </p:txBody>
      </p:sp>
      <p:sp>
        <p:nvSpPr>
          <p:cNvPr id="9" name="Textfeld 8">
            <a:extLst>
              <a:ext uri="{FF2B5EF4-FFF2-40B4-BE49-F238E27FC236}">
                <a16:creationId xmlns:a16="http://schemas.microsoft.com/office/drawing/2014/main" id="{60949D4D-0E37-B752-E49F-939F4116D5D4}"/>
              </a:ext>
            </a:extLst>
          </p:cNvPr>
          <p:cNvSpPr txBox="1"/>
          <p:nvPr/>
        </p:nvSpPr>
        <p:spPr>
          <a:xfrm>
            <a:off x="3629891" y="458585"/>
            <a:ext cx="1873134" cy="4708981"/>
          </a:xfrm>
          <a:prstGeom prst="rect">
            <a:avLst/>
          </a:prstGeom>
          <a:noFill/>
        </p:spPr>
        <p:txBody>
          <a:bodyPr wrap="square" rtlCol="0">
            <a:spAutoFit/>
          </a:bodyPr>
          <a:lstStyle/>
          <a:p>
            <a:endParaRPr lang="de-CH" sz="15000" dirty="0">
              <a:latin typeface="Abadi" panose="020B0604020104020204" pitchFamily="34" charset="0"/>
            </a:endParaRPr>
          </a:p>
          <a:p>
            <a:r>
              <a:rPr lang="de-CH" sz="15000" dirty="0">
                <a:latin typeface="Abadi" panose="020B0604020104020204" pitchFamily="34" charset="0"/>
              </a:rPr>
              <a:t>?</a:t>
            </a:r>
          </a:p>
        </p:txBody>
      </p:sp>
      <p:pic>
        <p:nvPicPr>
          <p:cNvPr id="11" name="Picture 2">
            <a:extLst>
              <a:ext uri="{FF2B5EF4-FFF2-40B4-BE49-F238E27FC236}">
                <a16:creationId xmlns:a16="http://schemas.microsoft.com/office/drawing/2014/main" id="{D29F970B-6A5F-2503-60B2-94E18F0BEF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3550" y="1865632"/>
            <a:ext cx="7255752" cy="3301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0877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descr="Ein Bild, das Spielzeug, LEGO enthält.&#10;&#10;Automatisch generierte Beschreibung">
            <a:extLst>
              <a:ext uri="{FF2B5EF4-FFF2-40B4-BE49-F238E27FC236}">
                <a16:creationId xmlns:a16="http://schemas.microsoft.com/office/drawing/2014/main" id="{CC449A15-94C1-DE35-23B5-226779DD7D4C}"/>
              </a:ext>
            </a:extLst>
          </p:cNvPr>
          <p:cNvPicPr>
            <a:picLocks noChangeAspect="1"/>
          </p:cNvPicPr>
          <p:nvPr/>
        </p:nvPicPr>
        <p:blipFill rotWithShape="1">
          <a:blip r:embed="rId2">
            <a:extLst>
              <a:ext uri="{28A0092B-C50C-407E-A947-70E740481C1C}">
                <a14:useLocalDpi xmlns:a14="http://schemas.microsoft.com/office/drawing/2010/main" val="0"/>
              </a:ext>
            </a:extLst>
          </a:blip>
          <a:srcRect r="-383"/>
          <a:stretch/>
        </p:blipFill>
        <p:spPr>
          <a:xfrm>
            <a:off x="-1" y="449941"/>
            <a:ext cx="7158219" cy="5156909"/>
          </a:xfrm>
          <a:prstGeom prst="rect">
            <a:avLst/>
          </a:prstGeom>
        </p:spPr>
      </p:pic>
      <p:pic>
        <p:nvPicPr>
          <p:cNvPr id="11" name="Picture 2">
            <a:extLst>
              <a:ext uri="{FF2B5EF4-FFF2-40B4-BE49-F238E27FC236}">
                <a16:creationId xmlns:a16="http://schemas.microsoft.com/office/drawing/2014/main" id="{990C531C-B6D9-EE18-5396-FF42955F98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722" y="1650269"/>
            <a:ext cx="7255752" cy="3301934"/>
          </a:xfrm>
          <a:prstGeom prst="rect">
            <a:avLst/>
          </a:prstGeom>
          <a:noFill/>
          <a:extLst>
            <a:ext uri="{909E8E84-426E-40DD-AFC4-6F175D3DCCD1}">
              <a14:hiddenFill xmlns:a14="http://schemas.microsoft.com/office/drawing/2010/main">
                <a:solidFill>
                  <a:srgbClr val="FFFFFF"/>
                </a:solidFill>
              </a14:hiddenFill>
            </a:ext>
          </a:extLst>
        </p:spPr>
      </p:pic>
      <p:sp>
        <p:nvSpPr>
          <p:cNvPr id="12" name="Textfeld 11">
            <a:extLst>
              <a:ext uri="{FF2B5EF4-FFF2-40B4-BE49-F238E27FC236}">
                <a16:creationId xmlns:a16="http://schemas.microsoft.com/office/drawing/2014/main" id="{D038438F-F0D7-8BE5-14BC-4A909B94B339}"/>
              </a:ext>
            </a:extLst>
          </p:cNvPr>
          <p:cNvSpPr txBox="1"/>
          <p:nvPr/>
        </p:nvSpPr>
        <p:spPr>
          <a:xfrm>
            <a:off x="3452553" y="-1"/>
            <a:ext cx="8646749" cy="1200329"/>
          </a:xfrm>
          <a:prstGeom prst="rect">
            <a:avLst/>
          </a:prstGeom>
          <a:noFill/>
        </p:spPr>
        <p:txBody>
          <a:bodyPr wrap="square" rtlCol="0">
            <a:spAutoFit/>
          </a:bodyPr>
          <a:lstStyle/>
          <a:p>
            <a:r>
              <a:rPr lang="de-CH" sz="3600" b="1" dirty="0">
                <a:latin typeface="Abadi" panose="020B0604020104020204" pitchFamily="34" charset="0"/>
              </a:rPr>
              <a:t>3 von 100 Missionaren geht zu den Unerreichten Volksgruppen</a:t>
            </a:r>
            <a:r>
              <a:rPr lang="de-CH" dirty="0">
                <a:latin typeface="Abadi" panose="020B0604020104020204" pitchFamily="34" charset="0"/>
              </a:rPr>
              <a:t> </a:t>
            </a:r>
          </a:p>
        </p:txBody>
      </p:sp>
      <p:sp>
        <p:nvSpPr>
          <p:cNvPr id="5" name="Textfeld 4">
            <a:extLst>
              <a:ext uri="{FF2B5EF4-FFF2-40B4-BE49-F238E27FC236}">
                <a16:creationId xmlns:a16="http://schemas.microsoft.com/office/drawing/2014/main" id="{EBA321C1-60A1-EBAA-2A5C-501E41C5BAE4}"/>
              </a:ext>
            </a:extLst>
          </p:cNvPr>
          <p:cNvSpPr txBox="1"/>
          <p:nvPr/>
        </p:nvSpPr>
        <p:spPr>
          <a:xfrm>
            <a:off x="-177362" y="819807"/>
            <a:ext cx="1973805" cy="3323987"/>
          </a:xfrm>
          <a:prstGeom prst="rect">
            <a:avLst/>
          </a:prstGeom>
          <a:noFill/>
        </p:spPr>
        <p:txBody>
          <a:bodyPr wrap="square" rtlCol="0">
            <a:spAutoFit/>
          </a:bodyPr>
          <a:lstStyle/>
          <a:p>
            <a:r>
              <a:rPr lang="de-CH" sz="21000" b="1" dirty="0">
                <a:latin typeface="Abadi" panose="020B0604020104020204" pitchFamily="34" charset="0"/>
              </a:rPr>
              <a:t>3</a:t>
            </a:r>
            <a:endParaRPr lang="de-CH" sz="21000" dirty="0"/>
          </a:p>
        </p:txBody>
      </p:sp>
    </p:spTree>
    <p:extLst>
      <p:ext uri="{BB962C8B-B14F-4D97-AF65-F5344CB8AC3E}">
        <p14:creationId xmlns:p14="http://schemas.microsoft.com/office/powerpoint/2010/main" val="3625006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1CA7196-CAF1-4234-8849-E335F0BCA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fik 11">
            <a:extLst>
              <a:ext uri="{FF2B5EF4-FFF2-40B4-BE49-F238E27FC236}">
                <a16:creationId xmlns:a16="http://schemas.microsoft.com/office/drawing/2014/main" id="{66A94113-45F4-B09B-9584-D14740B39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489" y="937260"/>
            <a:ext cx="6096000" cy="4983479"/>
          </a:xfrm>
          <a:prstGeom prst="rect">
            <a:avLst/>
          </a:prstGeom>
        </p:spPr>
      </p:pic>
      <p:sp>
        <p:nvSpPr>
          <p:cNvPr id="2" name="Textfeld 1">
            <a:extLst>
              <a:ext uri="{FF2B5EF4-FFF2-40B4-BE49-F238E27FC236}">
                <a16:creationId xmlns:a16="http://schemas.microsoft.com/office/drawing/2014/main" id="{D35575D1-6602-B642-86C9-8D27EF5DE664}"/>
              </a:ext>
            </a:extLst>
          </p:cNvPr>
          <p:cNvSpPr txBox="1"/>
          <p:nvPr/>
        </p:nvSpPr>
        <p:spPr>
          <a:xfrm>
            <a:off x="7941879" y="819807"/>
            <a:ext cx="3390899" cy="4501662"/>
          </a:xfrm>
          <a:prstGeom prst="rect">
            <a:avLst/>
          </a:prstGeom>
        </p:spPr>
        <p:txBody>
          <a:bodyPr vert="horz" lIns="91440" tIns="45720" rIns="91440" bIns="45720" rtlCol="0">
            <a:noAutofit/>
          </a:bodyPr>
          <a:lstStyle/>
          <a:p>
            <a:pPr>
              <a:spcAft>
                <a:spcPts val="600"/>
              </a:spcAft>
              <a:buSzPct val="70000"/>
            </a:pPr>
            <a:r>
              <a:rPr lang="en-US" sz="2800" dirty="0">
                <a:solidFill>
                  <a:schemeClr val="tx2"/>
                </a:solidFill>
                <a:effectLst/>
                <a:latin typeface="Helvetica" pitchFamily="2" charset="0"/>
              </a:rPr>
              <a:t>Alle Missionare in der Welt, welche im Ausland sind: </a:t>
            </a:r>
          </a:p>
          <a:p>
            <a:pPr>
              <a:spcAft>
                <a:spcPts val="600"/>
              </a:spcAft>
              <a:buSzPct val="70000"/>
            </a:pPr>
            <a:r>
              <a:rPr lang="en-US" sz="2800" dirty="0">
                <a:solidFill>
                  <a:schemeClr val="tx2"/>
                </a:solidFill>
                <a:effectLst/>
                <a:latin typeface="Helvetica" pitchFamily="2" charset="0"/>
              </a:rPr>
              <a:t>435‘000 Missionare (97,3%)</a:t>
            </a:r>
          </a:p>
          <a:p>
            <a:pPr>
              <a:spcAft>
                <a:spcPts val="600"/>
              </a:spcAft>
              <a:buSzPct val="70000"/>
            </a:pPr>
            <a:endParaRPr lang="en-US" sz="2800" dirty="0">
              <a:solidFill>
                <a:schemeClr val="tx2"/>
              </a:solidFill>
              <a:effectLst/>
              <a:latin typeface="Helvetica" pitchFamily="2" charset="0"/>
            </a:endParaRPr>
          </a:p>
          <a:p>
            <a:pPr>
              <a:spcAft>
                <a:spcPts val="600"/>
              </a:spcAft>
              <a:buSzPct val="70000"/>
            </a:pPr>
            <a:r>
              <a:rPr lang="en-US" sz="2800" dirty="0">
                <a:solidFill>
                  <a:schemeClr val="tx2"/>
                </a:solidFill>
                <a:effectLst/>
                <a:latin typeface="Helvetica" pitchFamily="2" charset="0"/>
              </a:rPr>
              <a:t>Alle Missionare bei den Unerreichten: </a:t>
            </a:r>
          </a:p>
          <a:p>
            <a:pPr>
              <a:spcAft>
                <a:spcPts val="600"/>
              </a:spcAft>
              <a:buSzPct val="70000"/>
            </a:pPr>
            <a:r>
              <a:rPr lang="en-US" sz="2800" dirty="0">
                <a:solidFill>
                  <a:schemeClr val="tx2"/>
                </a:solidFill>
                <a:effectLst/>
                <a:latin typeface="Helvetica" pitchFamily="2" charset="0"/>
              </a:rPr>
              <a:t>15‘000 </a:t>
            </a:r>
            <a:r>
              <a:rPr lang="en-US" sz="2800" dirty="0" err="1">
                <a:solidFill>
                  <a:schemeClr val="tx2"/>
                </a:solidFill>
                <a:effectLst/>
                <a:latin typeface="Helvetica" pitchFamily="2" charset="0"/>
              </a:rPr>
              <a:t>Missionare</a:t>
            </a:r>
            <a:r>
              <a:rPr lang="en-US" sz="2800" dirty="0">
                <a:solidFill>
                  <a:schemeClr val="tx2"/>
                </a:solidFill>
                <a:effectLst/>
                <a:latin typeface="Helvetica" pitchFamily="2" charset="0"/>
              </a:rPr>
              <a:t> (</a:t>
            </a:r>
            <a:r>
              <a:rPr lang="en-US" sz="2800" dirty="0">
                <a:solidFill>
                  <a:schemeClr val="tx2"/>
                </a:solidFill>
                <a:latin typeface="Helvetica" pitchFamily="2" charset="0"/>
              </a:rPr>
              <a:t>3</a:t>
            </a:r>
            <a:r>
              <a:rPr lang="en-US" sz="2800" dirty="0">
                <a:solidFill>
                  <a:schemeClr val="tx2"/>
                </a:solidFill>
                <a:effectLst/>
                <a:latin typeface="Helvetica" pitchFamily="2" charset="0"/>
              </a:rPr>
              <a:t>%).</a:t>
            </a:r>
          </a:p>
        </p:txBody>
      </p:sp>
    </p:spTree>
    <p:extLst>
      <p:ext uri="{BB962C8B-B14F-4D97-AF65-F5344CB8AC3E}">
        <p14:creationId xmlns:p14="http://schemas.microsoft.com/office/powerpoint/2010/main" val="27529068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878DA8-7E40-88C1-7678-F28CECA211FF}"/>
              </a:ext>
            </a:extLst>
          </p:cNvPr>
          <p:cNvSpPr>
            <a:spLocks noGrp="1"/>
          </p:cNvSpPr>
          <p:nvPr>
            <p:ph type="ctrTitle"/>
          </p:nvPr>
        </p:nvSpPr>
        <p:spPr>
          <a:xfrm>
            <a:off x="1850968" y="2212570"/>
            <a:ext cx="8127769" cy="2608812"/>
          </a:xfrm>
        </p:spPr>
        <p:txBody>
          <a:bodyPr>
            <a:normAutofit/>
          </a:bodyPr>
          <a:lstStyle/>
          <a:p>
            <a:r>
              <a:rPr lang="de-CH" sz="4800" b="1" dirty="0">
                <a:latin typeface="Verdana" panose="020B0604030504040204" pitchFamily="34" charset="0"/>
                <a:ea typeface="Verdana" panose="020B0604030504040204" pitchFamily="34" charset="0"/>
                <a:cs typeface="Verdana" panose="020B0604030504040204" pitchFamily="34" charset="0"/>
              </a:rPr>
              <a:t>Wie viel Geld landet bei den unerreichten? </a:t>
            </a:r>
          </a:p>
        </p:txBody>
      </p:sp>
    </p:spTree>
    <p:extLst>
      <p:ext uri="{BB962C8B-B14F-4D97-AF65-F5344CB8AC3E}">
        <p14:creationId xmlns:p14="http://schemas.microsoft.com/office/powerpoint/2010/main" val="122140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4FF0E1-30B3-323C-D860-1DF4468FD737}"/>
              </a:ext>
            </a:extLst>
          </p:cNvPr>
          <p:cNvSpPr>
            <a:spLocks noGrp="1"/>
          </p:cNvSpPr>
          <p:nvPr>
            <p:ph type="title"/>
          </p:nvPr>
        </p:nvSpPr>
        <p:spPr/>
        <p:txBody>
          <a:bodyPr/>
          <a:lstStyle/>
          <a:p>
            <a:endParaRPr lang="de-CH"/>
          </a:p>
        </p:txBody>
      </p:sp>
      <p:sp>
        <p:nvSpPr>
          <p:cNvPr id="3" name="Inhaltsplatzhalter 2">
            <a:extLst>
              <a:ext uri="{FF2B5EF4-FFF2-40B4-BE49-F238E27FC236}">
                <a16:creationId xmlns:a16="http://schemas.microsoft.com/office/drawing/2014/main" id="{CFCD626F-02AE-E856-6F8E-9A5BEA500EF6}"/>
              </a:ext>
            </a:extLst>
          </p:cNvPr>
          <p:cNvSpPr>
            <a:spLocks noGrp="1"/>
          </p:cNvSpPr>
          <p:nvPr>
            <p:ph idx="1"/>
          </p:nvPr>
        </p:nvSpPr>
        <p:spPr/>
        <p:txBody>
          <a:bodyPr/>
          <a:lstStyle/>
          <a:p>
            <a:endParaRPr lang="de-CH"/>
          </a:p>
        </p:txBody>
      </p:sp>
      <p:pic>
        <p:nvPicPr>
          <p:cNvPr id="5" name="Grafik 4">
            <a:extLst>
              <a:ext uri="{FF2B5EF4-FFF2-40B4-BE49-F238E27FC236}">
                <a16:creationId xmlns:a16="http://schemas.microsoft.com/office/drawing/2014/main" id="{273EC7AB-B2F7-F0C4-EB98-31704F0E0A95}"/>
              </a:ext>
            </a:extLst>
          </p:cNvPr>
          <p:cNvPicPr>
            <a:picLocks noChangeAspect="1"/>
          </p:cNvPicPr>
          <p:nvPr/>
        </p:nvPicPr>
        <p:blipFill>
          <a:blip r:embed="rId2"/>
          <a:stretch>
            <a:fillRect/>
          </a:stretch>
        </p:blipFill>
        <p:spPr>
          <a:xfrm>
            <a:off x="422030" y="443706"/>
            <a:ext cx="10887807" cy="5728493"/>
          </a:xfrm>
          <a:prstGeom prst="rect">
            <a:avLst/>
          </a:prstGeom>
        </p:spPr>
      </p:pic>
    </p:spTree>
    <p:extLst>
      <p:ext uri="{BB962C8B-B14F-4D97-AF65-F5344CB8AC3E}">
        <p14:creationId xmlns:p14="http://schemas.microsoft.com/office/powerpoint/2010/main" val="16923790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11FBDEF-9CA1-495E-A9FA-E912D5145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E4E6BECE-8852-4C74-A00C-D8988F7ED4BF}"/>
              </a:ext>
            </a:extLst>
          </p:cNvPr>
          <p:cNvSpPr>
            <a:spLocks noGrp="1"/>
          </p:cNvSpPr>
          <p:nvPr>
            <p:ph type="ctrTitle"/>
          </p:nvPr>
        </p:nvSpPr>
        <p:spPr>
          <a:xfrm>
            <a:off x="1066800" y="685800"/>
            <a:ext cx="3352800" cy="3046228"/>
          </a:xfrm>
        </p:spPr>
        <p:txBody>
          <a:bodyPr>
            <a:normAutofit/>
          </a:bodyPr>
          <a:lstStyle/>
          <a:p>
            <a:br>
              <a:rPr lang="de-DE"/>
            </a:br>
            <a:br>
              <a:rPr lang="de-DE"/>
            </a:br>
            <a:endParaRPr lang="de-CH"/>
          </a:p>
        </p:txBody>
      </p:sp>
      <p:sp>
        <p:nvSpPr>
          <p:cNvPr id="26" name="Rectangle 25">
            <a:extLst>
              <a:ext uri="{FF2B5EF4-FFF2-40B4-BE49-F238E27FC236}">
                <a16:creationId xmlns:a16="http://schemas.microsoft.com/office/drawing/2014/main" id="{8337CC61-9E93-4D80-9F1C-12CE9A0C0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1"/>
            <a:ext cx="67818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fik 4" descr="Ein Bild, das Karte enthält.&#10;&#10;Automatisch generierte Beschreibung">
            <a:extLst>
              <a:ext uri="{FF2B5EF4-FFF2-40B4-BE49-F238E27FC236}">
                <a16:creationId xmlns:a16="http://schemas.microsoft.com/office/drawing/2014/main" id="{84735FB8-9F8A-4715-9663-C81D342AD4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0724" y="837028"/>
            <a:ext cx="8404848" cy="4958860"/>
          </a:xfrm>
          <a:prstGeom prst="rect">
            <a:avLst/>
          </a:prstGeom>
        </p:spPr>
      </p:pic>
      <p:pic>
        <p:nvPicPr>
          <p:cNvPr id="7" name="Grafik 6" descr="Ein Bild, das Text enthält.&#10;&#10;Automatisch generierte Beschreibung">
            <a:extLst>
              <a:ext uri="{FF2B5EF4-FFF2-40B4-BE49-F238E27FC236}">
                <a16:creationId xmlns:a16="http://schemas.microsoft.com/office/drawing/2014/main" id="{FD022589-5D29-D14B-BD61-AEF1263865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8635" y="837387"/>
            <a:ext cx="6508835" cy="4958501"/>
          </a:xfrm>
          <a:prstGeom prst="rect">
            <a:avLst/>
          </a:prstGeom>
        </p:spPr>
      </p:pic>
      <p:grpSp>
        <p:nvGrpSpPr>
          <p:cNvPr id="60" name="Gruppieren 59">
            <a:extLst>
              <a:ext uri="{FF2B5EF4-FFF2-40B4-BE49-F238E27FC236}">
                <a16:creationId xmlns:a16="http://schemas.microsoft.com/office/drawing/2014/main" id="{DBEA2A84-98A2-4AB5-9B33-010FC25D102C}"/>
              </a:ext>
            </a:extLst>
          </p:cNvPr>
          <p:cNvGrpSpPr/>
          <p:nvPr/>
        </p:nvGrpSpPr>
        <p:grpSpPr>
          <a:xfrm>
            <a:off x="2854523" y="1212175"/>
            <a:ext cx="7579080" cy="3474000"/>
            <a:chOff x="2854523" y="1212175"/>
            <a:chExt cx="7579080" cy="3474000"/>
          </a:xfrm>
        </p:grpSpPr>
        <mc:AlternateContent xmlns:mc="http://schemas.openxmlformats.org/markup-compatibility/2006" xmlns:p14="http://schemas.microsoft.com/office/powerpoint/2010/main">
          <mc:Choice Requires="p14">
            <p:contentPart p14:bwMode="auto" r:id="rId4">
              <p14:nvContentPartPr>
                <p14:cNvPr id="21" name="Freihand 20">
                  <a:extLst>
                    <a:ext uri="{FF2B5EF4-FFF2-40B4-BE49-F238E27FC236}">
                      <a16:creationId xmlns:a16="http://schemas.microsoft.com/office/drawing/2014/main" id="{F8B91154-F323-425F-A9BF-5E40B4F8AA01}"/>
                    </a:ext>
                  </a:extLst>
                </p14:cNvPr>
                <p14:cNvContentPartPr/>
                <p14:nvPr/>
              </p14:nvContentPartPr>
              <p14:xfrm>
                <a:off x="3303443" y="2729575"/>
                <a:ext cx="5482080" cy="1268640"/>
              </p14:xfrm>
            </p:contentPart>
          </mc:Choice>
          <mc:Fallback xmlns="">
            <p:pic>
              <p:nvPicPr>
                <p:cNvPr id="21" name="Freihand 20">
                  <a:extLst>
                    <a:ext uri="{FF2B5EF4-FFF2-40B4-BE49-F238E27FC236}">
                      <a16:creationId xmlns:a16="http://schemas.microsoft.com/office/drawing/2014/main" id="{F8B91154-F323-425F-A9BF-5E40B4F8AA01}"/>
                    </a:ext>
                  </a:extLst>
                </p:cNvPr>
                <p:cNvPicPr/>
                <p:nvPr/>
              </p:nvPicPr>
              <p:blipFill>
                <a:blip r:embed="rId5"/>
                <a:stretch>
                  <a:fillRect/>
                </a:stretch>
              </p:blipFill>
              <p:spPr>
                <a:xfrm>
                  <a:off x="3294803" y="2720575"/>
                  <a:ext cx="5499720" cy="12862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2" name="Freihand 21">
                  <a:extLst>
                    <a:ext uri="{FF2B5EF4-FFF2-40B4-BE49-F238E27FC236}">
                      <a16:creationId xmlns:a16="http://schemas.microsoft.com/office/drawing/2014/main" id="{E443EA08-D0E3-457A-8CA5-C0978E3CFE62}"/>
                    </a:ext>
                  </a:extLst>
                </p14:cNvPr>
                <p14:cNvContentPartPr/>
                <p14:nvPr/>
              </p14:nvContentPartPr>
              <p14:xfrm>
                <a:off x="8405363" y="2817055"/>
                <a:ext cx="552600" cy="669960"/>
              </p14:xfrm>
            </p:contentPart>
          </mc:Choice>
          <mc:Fallback xmlns="">
            <p:pic>
              <p:nvPicPr>
                <p:cNvPr id="22" name="Freihand 21">
                  <a:extLst>
                    <a:ext uri="{FF2B5EF4-FFF2-40B4-BE49-F238E27FC236}">
                      <a16:creationId xmlns:a16="http://schemas.microsoft.com/office/drawing/2014/main" id="{E443EA08-D0E3-457A-8CA5-C0978E3CFE62}"/>
                    </a:ext>
                  </a:extLst>
                </p:cNvPr>
                <p:cNvPicPr/>
                <p:nvPr/>
              </p:nvPicPr>
              <p:blipFill>
                <a:blip r:embed="rId7"/>
                <a:stretch>
                  <a:fillRect/>
                </a:stretch>
              </p:blipFill>
              <p:spPr>
                <a:xfrm>
                  <a:off x="8396723" y="2808415"/>
                  <a:ext cx="570240" cy="687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5" name="Freihand 44">
                  <a:extLst>
                    <a:ext uri="{FF2B5EF4-FFF2-40B4-BE49-F238E27FC236}">
                      <a16:creationId xmlns:a16="http://schemas.microsoft.com/office/drawing/2014/main" id="{00DCA73E-C12A-4488-8880-B9ADC56F4F0B}"/>
                    </a:ext>
                  </a:extLst>
                </p14:cNvPr>
                <p14:cNvContentPartPr/>
                <p14:nvPr/>
              </p14:nvContentPartPr>
              <p14:xfrm>
                <a:off x="3145043" y="1921375"/>
                <a:ext cx="2938320" cy="647640"/>
              </p14:xfrm>
            </p:contentPart>
          </mc:Choice>
          <mc:Fallback xmlns="">
            <p:pic>
              <p:nvPicPr>
                <p:cNvPr id="45" name="Freihand 44">
                  <a:extLst>
                    <a:ext uri="{FF2B5EF4-FFF2-40B4-BE49-F238E27FC236}">
                      <a16:creationId xmlns:a16="http://schemas.microsoft.com/office/drawing/2014/main" id="{00DCA73E-C12A-4488-8880-B9ADC56F4F0B}"/>
                    </a:ext>
                  </a:extLst>
                </p:cNvPr>
                <p:cNvPicPr/>
                <p:nvPr/>
              </p:nvPicPr>
              <p:blipFill>
                <a:blip r:embed="rId9"/>
                <a:stretch>
                  <a:fillRect/>
                </a:stretch>
              </p:blipFill>
              <p:spPr>
                <a:xfrm>
                  <a:off x="3136043" y="1912735"/>
                  <a:ext cx="2955960" cy="6652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7" name="Freihand 46">
                  <a:extLst>
                    <a:ext uri="{FF2B5EF4-FFF2-40B4-BE49-F238E27FC236}">
                      <a16:creationId xmlns:a16="http://schemas.microsoft.com/office/drawing/2014/main" id="{C99A29D8-842A-48AD-912D-BAECC41EF788}"/>
                    </a:ext>
                  </a:extLst>
                </p14:cNvPr>
                <p14:cNvContentPartPr/>
                <p14:nvPr/>
              </p14:nvContentPartPr>
              <p14:xfrm>
                <a:off x="5931443" y="2050615"/>
                <a:ext cx="304200" cy="539640"/>
              </p14:xfrm>
            </p:contentPart>
          </mc:Choice>
          <mc:Fallback xmlns="">
            <p:pic>
              <p:nvPicPr>
                <p:cNvPr id="47" name="Freihand 46">
                  <a:extLst>
                    <a:ext uri="{FF2B5EF4-FFF2-40B4-BE49-F238E27FC236}">
                      <a16:creationId xmlns:a16="http://schemas.microsoft.com/office/drawing/2014/main" id="{C99A29D8-842A-48AD-912D-BAECC41EF788}"/>
                    </a:ext>
                  </a:extLst>
                </p:cNvPr>
                <p:cNvPicPr/>
                <p:nvPr/>
              </p:nvPicPr>
              <p:blipFill>
                <a:blip r:embed="rId11"/>
                <a:stretch>
                  <a:fillRect/>
                </a:stretch>
              </p:blipFill>
              <p:spPr>
                <a:xfrm>
                  <a:off x="5922803" y="2041615"/>
                  <a:ext cx="321840" cy="5572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49" name="Freihand 48">
                  <a:extLst>
                    <a:ext uri="{FF2B5EF4-FFF2-40B4-BE49-F238E27FC236}">
                      <a16:creationId xmlns:a16="http://schemas.microsoft.com/office/drawing/2014/main" id="{63248472-A043-40D0-8879-E52D48727FAA}"/>
                    </a:ext>
                  </a:extLst>
                </p14:cNvPr>
                <p14:cNvContentPartPr/>
                <p14:nvPr/>
              </p14:nvContentPartPr>
              <p14:xfrm>
                <a:off x="2854523" y="1212175"/>
                <a:ext cx="5533560" cy="739800"/>
              </p14:xfrm>
            </p:contentPart>
          </mc:Choice>
          <mc:Fallback xmlns="">
            <p:pic>
              <p:nvPicPr>
                <p:cNvPr id="49" name="Freihand 48">
                  <a:extLst>
                    <a:ext uri="{FF2B5EF4-FFF2-40B4-BE49-F238E27FC236}">
                      <a16:creationId xmlns:a16="http://schemas.microsoft.com/office/drawing/2014/main" id="{63248472-A043-40D0-8879-E52D48727FAA}"/>
                    </a:ext>
                  </a:extLst>
                </p:cNvPr>
                <p:cNvPicPr/>
                <p:nvPr/>
              </p:nvPicPr>
              <p:blipFill>
                <a:blip r:embed="rId13"/>
                <a:stretch>
                  <a:fillRect/>
                </a:stretch>
              </p:blipFill>
              <p:spPr>
                <a:xfrm>
                  <a:off x="2845523" y="1203175"/>
                  <a:ext cx="5551200" cy="7574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51" name="Freihand 50">
                  <a:extLst>
                    <a:ext uri="{FF2B5EF4-FFF2-40B4-BE49-F238E27FC236}">
                      <a16:creationId xmlns:a16="http://schemas.microsoft.com/office/drawing/2014/main" id="{CAFF72B9-D6A1-4830-B7A2-7F1A6AD7B32C}"/>
                    </a:ext>
                  </a:extLst>
                </p14:cNvPr>
                <p14:cNvContentPartPr/>
                <p14:nvPr/>
              </p14:nvContentPartPr>
              <p14:xfrm>
                <a:off x="8240123" y="1667575"/>
                <a:ext cx="589320" cy="513360"/>
              </p14:xfrm>
            </p:contentPart>
          </mc:Choice>
          <mc:Fallback xmlns="">
            <p:pic>
              <p:nvPicPr>
                <p:cNvPr id="51" name="Freihand 50">
                  <a:extLst>
                    <a:ext uri="{FF2B5EF4-FFF2-40B4-BE49-F238E27FC236}">
                      <a16:creationId xmlns:a16="http://schemas.microsoft.com/office/drawing/2014/main" id="{CAFF72B9-D6A1-4830-B7A2-7F1A6AD7B32C}"/>
                    </a:ext>
                  </a:extLst>
                </p:cNvPr>
                <p:cNvPicPr/>
                <p:nvPr/>
              </p:nvPicPr>
              <p:blipFill>
                <a:blip r:embed="rId15"/>
                <a:stretch>
                  <a:fillRect/>
                </a:stretch>
              </p:blipFill>
              <p:spPr>
                <a:xfrm>
                  <a:off x="8231483" y="1658575"/>
                  <a:ext cx="606960" cy="531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53" name="Freihand 52">
                  <a:extLst>
                    <a:ext uri="{FF2B5EF4-FFF2-40B4-BE49-F238E27FC236}">
                      <a16:creationId xmlns:a16="http://schemas.microsoft.com/office/drawing/2014/main" id="{37727515-41EE-447C-B90B-7E60D80F2554}"/>
                    </a:ext>
                  </a:extLst>
                </p14:cNvPr>
                <p14:cNvContentPartPr/>
                <p14:nvPr/>
              </p14:nvContentPartPr>
              <p14:xfrm>
                <a:off x="3639683" y="2335015"/>
                <a:ext cx="6566400" cy="942480"/>
              </p14:xfrm>
            </p:contentPart>
          </mc:Choice>
          <mc:Fallback xmlns="">
            <p:pic>
              <p:nvPicPr>
                <p:cNvPr id="53" name="Freihand 52">
                  <a:extLst>
                    <a:ext uri="{FF2B5EF4-FFF2-40B4-BE49-F238E27FC236}">
                      <a16:creationId xmlns:a16="http://schemas.microsoft.com/office/drawing/2014/main" id="{37727515-41EE-447C-B90B-7E60D80F2554}"/>
                    </a:ext>
                  </a:extLst>
                </p:cNvPr>
                <p:cNvPicPr/>
                <p:nvPr/>
              </p:nvPicPr>
              <p:blipFill>
                <a:blip r:embed="rId17"/>
                <a:stretch>
                  <a:fillRect/>
                </a:stretch>
              </p:blipFill>
              <p:spPr>
                <a:xfrm>
                  <a:off x="3631043" y="2326375"/>
                  <a:ext cx="6584040" cy="9601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55" name="Freihand 54">
                  <a:extLst>
                    <a:ext uri="{FF2B5EF4-FFF2-40B4-BE49-F238E27FC236}">
                      <a16:creationId xmlns:a16="http://schemas.microsoft.com/office/drawing/2014/main" id="{6B1EC586-0939-4E79-A3C5-2A8CC9C19148}"/>
                    </a:ext>
                  </a:extLst>
                </p14:cNvPr>
                <p14:cNvContentPartPr/>
                <p14:nvPr/>
              </p14:nvContentPartPr>
              <p14:xfrm>
                <a:off x="9916643" y="2364535"/>
                <a:ext cx="516960" cy="489960"/>
              </p14:xfrm>
            </p:contentPart>
          </mc:Choice>
          <mc:Fallback xmlns="">
            <p:pic>
              <p:nvPicPr>
                <p:cNvPr id="55" name="Freihand 54">
                  <a:extLst>
                    <a:ext uri="{FF2B5EF4-FFF2-40B4-BE49-F238E27FC236}">
                      <a16:creationId xmlns:a16="http://schemas.microsoft.com/office/drawing/2014/main" id="{6B1EC586-0939-4E79-A3C5-2A8CC9C19148}"/>
                    </a:ext>
                  </a:extLst>
                </p:cNvPr>
                <p:cNvPicPr/>
                <p:nvPr/>
              </p:nvPicPr>
              <p:blipFill>
                <a:blip r:embed="rId19"/>
                <a:stretch>
                  <a:fillRect/>
                </a:stretch>
              </p:blipFill>
              <p:spPr>
                <a:xfrm>
                  <a:off x="9908003" y="2355535"/>
                  <a:ext cx="534600" cy="5076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57" name="Freihand 56">
                  <a:extLst>
                    <a:ext uri="{FF2B5EF4-FFF2-40B4-BE49-F238E27FC236}">
                      <a16:creationId xmlns:a16="http://schemas.microsoft.com/office/drawing/2014/main" id="{440999AC-9619-40C1-B656-7C6C0BCCC357}"/>
                    </a:ext>
                  </a:extLst>
                </p14:cNvPr>
                <p14:cNvContentPartPr/>
                <p14:nvPr/>
              </p14:nvContentPartPr>
              <p14:xfrm>
                <a:off x="2871083" y="3602215"/>
                <a:ext cx="3867480" cy="1083960"/>
              </p14:xfrm>
            </p:contentPart>
          </mc:Choice>
          <mc:Fallback xmlns="">
            <p:pic>
              <p:nvPicPr>
                <p:cNvPr id="57" name="Freihand 56">
                  <a:extLst>
                    <a:ext uri="{FF2B5EF4-FFF2-40B4-BE49-F238E27FC236}">
                      <a16:creationId xmlns:a16="http://schemas.microsoft.com/office/drawing/2014/main" id="{440999AC-9619-40C1-B656-7C6C0BCCC357}"/>
                    </a:ext>
                  </a:extLst>
                </p:cNvPr>
                <p:cNvPicPr/>
                <p:nvPr/>
              </p:nvPicPr>
              <p:blipFill>
                <a:blip r:embed="rId21"/>
                <a:stretch>
                  <a:fillRect/>
                </a:stretch>
              </p:blipFill>
              <p:spPr>
                <a:xfrm>
                  <a:off x="2862443" y="3593215"/>
                  <a:ext cx="3885120" cy="11016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59" name="Freihand 58">
                  <a:extLst>
                    <a:ext uri="{FF2B5EF4-FFF2-40B4-BE49-F238E27FC236}">
                      <a16:creationId xmlns:a16="http://schemas.microsoft.com/office/drawing/2014/main" id="{434CFF3B-3F2C-496D-BF37-498BE8628B89}"/>
                    </a:ext>
                  </a:extLst>
                </p14:cNvPr>
                <p14:cNvContentPartPr/>
                <p14:nvPr/>
              </p14:nvContentPartPr>
              <p14:xfrm>
                <a:off x="6532283" y="3443815"/>
                <a:ext cx="273960" cy="390240"/>
              </p14:xfrm>
            </p:contentPart>
          </mc:Choice>
          <mc:Fallback xmlns="">
            <p:pic>
              <p:nvPicPr>
                <p:cNvPr id="59" name="Freihand 58">
                  <a:extLst>
                    <a:ext uri="{FF2B5EF4-FFF2-40B4-BE49-F238E27FC236}">
                      <a16:creationId xmlns:a16="http://schemas.microsoft.com/office/drawing/2014/main" id="{434CFF3B-3F2C-496D-BF37-498BE8628B89}"/>
                    </a:ext>
                  </a:extLst>
                </p:cNvPr>
                <p:cNvPicPr/>
                <p:nvPr/>
              </p:nvPicPr>
              <p:blipFill>
                <a:blip r:embed="rId23"/>
                <a:stretch>
                  <a:fillRect/>
                </a:stretch>
              </p:blipFill>
              <p:spPr>
                <a:xfrm>
                  <a:off x="6523643" y="3434815"/>
                  <a:ext cx="291600" cy="40788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4">
            <p14:nvContentPartPr>
              <p14:cNvPr id="3" name="Freihand 2">
                <a:extLst>
                  <a:ext uri="{FF2B5EF4-FFF2-40B4-BE49-F238E27FC236}">
                    <a16:creationId xmlns:a16="http://schemas.microsoft.com/office/drawing/2014/main" id="{977BA36E-0C35-4190-989B-610DDBC84A48}"/>
                  </a:ext>
                </a:extLst>
              </p14:cNvPr>
              <p14:cNvContentPartPr/>
              <p14:nvPr/>
            </p14:nvContentPartPr>
            <p14:xfrm>
              <a:off x="952942" y="387720"/>
              <a:ext cx="360" cy="360"/>
            </p14:xfrm>
          </p:contentPart>
        </mc:Choice>
        <mc:Fallback xmlns="">
          <p:pic>
            <p:nvPicPr>
              <p:cNvPr id="3" name="Freihand 2">
                <a:extLst>
                  <a:ext uri="{FF2B5EF4-FFF2-40B4-BE49-F238E27FC236}">
                    <a16:creationId xmlns:a16="http://schemas.microsoft.com/office/drawing/2014/main" id="{977BA36E-0C35-4190-989B-610DDBC84A48}"/>
                  </a:ext>
                </a:extLst>
              </p:cNvPr>
              <p:cNvPicPr/>
              <p:nvPr/>
            </p:nvPicPr>
            <p:blipFill>
              <a:blip r:embed="rId25"/>
              <a:stretch>
                <a:fillRect/>
              </a:stretch>
            </p:blipFill>
            <p:spPr>
              <a:xfrm>
                <a:off x="943942" y="378720"/>
                <a:ext cx="18000" cy="18000"/>
              </a:xfrm>
              <a:prstGeom prst="rect">
                <a:avLst/>
              </a:prstGeom>
            </p:spPr>
          </p:pic>
        </mc:Fallback>
      </mc:AlternateContent>
      <p:sp>
        <p:nvSpPr>
          <p:cNvPr id="4" name="Textfeld 3">
            <a:extLst>
              <a:ext uri="{FF2B5EF4-FFF2-40B4-BE49-F238E27FC236}">
                <a16:creationId xmlns:a16="http://schemas.microsoft.com/office/drawing/2014/main" id="{C2683083-BD64-AA8E-C031-10E4C4D8C487}"/>
              </a:ext>
            </a:extLst>
          </p:cNvPr>
          <p:cNvSpPr txBox="1"/>
          <p:nvPr/>
        </p:nvSpPr>
        <p:spPr>
          <a:xfrm>
            <a:off x="218049" y="5712367"/>
            <a:ext cx="5106573" cy="923330"/>
          </a:xfrm>
          <a:prstGeom prst="rect">
            <a:avLst/>
          </a:prstGeom>
          <a:noFill/>
        </p:spPr>
        <p:txBody>
          <a:bodyPr wrap="square" rtlCol="0">
            <a:spAutoFit/>
          </a:bodyPr>
          <a:lstStyle/>
          <a:p>
            <a:r>
              <a:rPr lang="de-CH" sz="5400" b="1" dirty="0"/>
              <a:t>9,99 € </a:t>
            </a:r>
            <a:endParaRPr lang="de-CH" b="1" dirty="0"/>
          </a:p>
        </p:txBody>
      </p:sp>
    </p:spTree>
    <p:extLst>
      <p:ext uri="{BB962C8B-B14F-4D97-AF65-F5344CB8AC3E}">
        <p14:creationId xmlns:p14="http://schemas.microsoft.com/office/powerpoint/2010/main" val="34591664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11FBDEF-9CA1-495E-A9FA-E912D5145E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fik 12">
            <a:extLst>
              <a:ext uri="{FF2B5EF4-FFF2-40B4-BE49-F238E27FC236}">
                <a16:creationId xmlns:a16="http://schemas.microsoft.com/office/drawing/2014/main" id="{861D409D-C57F-8F56-B8E3-341A78CC32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723" y="1502779"/>
            <a:ext cx="4753477" cy="3565108"/>
          </a:xfrm>
          <a:prstGeom prst="rect">
            <a:avLst/>
          </a:prstGeom>
        </p:spPr>
      </p:pic>
      <p:sp>
        <p:nvSpPr>
          <p:cNvPr id="26" name="Rectangle 25">
            <a:extLst>
              <a:ext uri="{FF2B5EF4-FFF2-40B4-BE49-F238E27FC236}">
                <a16:creationId xmlns:a16="http://schemas.microsoft.com/office/drawing/2014/main" id="{8337CC61-9E93-4D80-9F1C-12CE9A0C07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1"/>
            <a:ext cx="6781800"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A0FB1867-DEC9-4B08-9E32-C0A0E4232F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1487659"/>
            <a:ext cx="7867282" cy="358022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27" name="Freihand 26">
                <a:extLst>
                  <a:ext uri="{FF2B5EF4-FFF2-40B4-BE49-F238E27FC236}">
                    <a16:creationId xmlns:a16="http://schemas.microsoft.com/office/drawing/2014/main" id="{9E08AA66-014B-4A83-B30D-5C1129C92DC9}"/>
                  </a:ext>
                </a:extLst>
              </p14:cNvPr>
              <p14:cNvContentPartPr/>
              <p14:nvPr/>
            </p14:nvContentPartPr>
            <p14:xfrm>
              <a:off x="9741489" y="3087775"/>
              <a:ext cx="360" cy="360"/>
            </p14:xfrm>
          </p:contentPart>
        </mc:Choice>
        <mc:Fallback xmlns="">
          <p:pic>
            <p:nvPicPr>
              <p:cNvPr id="27" name="Freihand 26">
                <a:extLst>
                  <a:ext uri="{FF2B5EF4-FFF2-40B4-BE49-F238E27FC236}">
                    <a16:creationId xmlns:a16="http://schemas.microsoft.com/office/drawing/2014/main" id="{9E08AA66-014B-4A83-B30D-5C1129C92DC9}"/>
                  </a:ext>
                </a:extLst>
              </p:cNvPr>
              <p:cNvPicPr/>
              <p:nvPr/>
            </p:nvPicPr>
            <p:blipFill>
              <a:blip r:embed="rId5"/>
              <a:stretch>
                <a:fillRect/>
              </a:stretch>
            </p:blipFill>
            <p:spPr>
              <a:xfrm>
                <a:off x="9732849" y="307877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6" name="Freihand 55">
                <a:extLst>
                  <a:ext uri="{FF2B5EF4-FFF2-40B4-BE49-F238E27FC236}">
                    <a16:creationId xmlns:a16="http://schemas.microsoft.com/office/drawing/2014/main" id="{52553D8E-2A20-41E9-8FEF-33D7536D25C3}"/>
                  </a:ext>
                </a:extLst>
              </p14:cNvPr>
              <p14:cNvContentPartPr/>
              <p14:nvPr/>
            </p14:nvContentPartPr>
            <p14:xfrm>
              <a:off x="10304058" y="-605520"/>
              <a:ext cx="360" cy="360"/>
            </p14:xfrm>
          </p:contentPart>
        </mc:Choice>
        <mc:Fallback xmlns="">
          <p:pic>
            <p:nvPicPr>
              <p:cNvPr id="56" name="Freihand 55">
                <a:extLst>
                  <a:ext uri="{FF2B5EF4-FFF2-40B4-BE49-F238E27FC236}">
                    <a16:creationId xmlns:a16="http://schemas.microsoft.com/office/drawing/2014/main" id="{52553D8E-2A20-41E9-8FEF-33D7536D25C3}"/>
                  </a:ext>
                </a:extLst>
              </p:cNvPr>
              <p:cNvPicPr/>
              <p:nvPr/>
            </p:nvPicPr>
            <p:blipFill>
              <a:blip r:embed="rId5"/>
              <a:stretch>
                <a:fillRect/>
              </a:stretch>
            </p:blipFill>
            <p:spPr>
              <a:xfrm>
                <a:off x="10295058" y="-614160"/>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Freihand 2">
                <a:extLst>
                  <a:ext uri="{FF2B5EF4-FFF2-40B4-BE49-F238E27FC236}">
                    <a16:creationId xmlns:a16="http://schemas.microsoft.com/office/drawing/2014/main" id="{453D0832-F946-4FCA-9A0A-A5FA2C497FF8}"/>
                  </a:ext>
                </a:extLst>
              </p14:cNvPr>
              <p14:cNvContentPartPr/>
              <p14:nvPr/>
            </p14:nvContentPartPr>
            <p14:xfrm>
              <a:off x="3816582" y="1953273"/>
              <a:ext cx="5965000" cy="1017546"/>
            </p14:xfrm>
          </p:contentPart>
        </mc:Choice>
        <mc:Fallback xmlns="">
          <p:pic>
            <p:nvPicPr>
              <p:cNvPr id="3" name="Freihand 2">
                <a:extLst>
                  <a:ext uri="{FF2B5EF4-FFF2-40B4-BE49-F238E27FC236}">
                    <a16:creationId xmlns:a16="http://schemas.microsoft.com/office/drawing/2014/main" id="{453D0832-F946-4FCA-9A0A-A5FA2C497FF8}"/>
                  </a:ext>
                </a:extLst>
              </p:cNvPr>
              <p:cNvPicPr/>
              <p:nvPr/>
            </p:nvPicPr>
            <p:blipFill>
              <a:blip r:embed="rId8"/>
              <a:stretch>
                <a:fillRect/>
              </a:stretch>
            </p:blipFill>
            <p:spPr>
              <a:xfrm>
                <a:off x="3807582" y="1944275"/>
                <a:ext cx="5982639" cy="1035183"/>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 name="Freihand 3">
                <a:extLst>
                  <a:ext uri="{FF2B5EF4-FFF2-40B4-BE49-F238E27FC236}">
                    <a16:creationId xmlns:a16="http://schemas.microsoft.com/office/drawing/2014/main" id="{4BE0177A-A138-4189-A2D5-99CB30AB7634}"/>
                  </a:ext>
                </a:extLst>
              </p14:cNvPr>
              <p14:cNvContentPartPr/>
              <p14:nvPr/>
            </p14:nvContentPartPr>
            <p14:xfrm>
              <a:off x="9512662" y="2758440"/>
              <a:ext cx="537840" cy="487800"/>
            </p14:xfrm>
          </p:contentPart>
        </mc:Choice>
        <mc:Fallback xmlns="">
          <p:pic>
            <p:nvPicPr>
              <p:cNvPr id="4" name="Freihand 3">
                <a:extLst>
                  <a:ext uri="{FF2B5EF4-FFF2-40B4-BE49-F238E27FC236}">
                    <a16:creationId xmlns:a16="http://schemas.microsoft.com/office/drawing/2014/main" id="{4BE0177A-A138-4189-A2D5-99CB30AB7634}"/>
                  </a:ext>
                </a:extLst>
              </p:cNvPr>
              <p:cNvPicPr/>
              <p:nvPr/>
            </p:nvPicPr>
            <p:blipFill>
              <a:blip r:embed="rId12"/>
              <a:stretch>
                <a:fillRect/>
              </a:stretch>
            </p:blipFill>
            <p:spPr>
              <a:xfrm>
                <a:off x="9504022" y="2749440"/>
                <a:ext cx="555480" cy="5054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8" name="Freihand 7">
                <a:extLst>
                  <a:ext uri="{FF2B5EF4-FFF2-40B4-BE49-F238E27FC236}">
                    <a16:creationId xmlns:a16="http://schemas.microsoft.com/office/drawing/2014/main" id="{FDB4AC8C-CF23-98A1-DB68-25A83028DE70}"/>
                  </a:ext>
                </a:extLst>
              </p14:cNvPr>
              <p14:cNvContentPartPr/>
              <p14:nvPr/>
            </p14:nvContentPartPr>
            <p14:xfrm>
              <a:off x="8827451" y="2598698"/>
              <a:ext cx="12240" cy="700560"/>
            </p14:xfrm>
          </p:contentPart>
        </mc:Choice>
        <mc:Fallback xmlns="">
          <p:pic>
            <p:nvPicPr>
              <p:cNvPr id="8" name="Freihand 7">
                <a:extLst>
                  <a:ext uri="{FF2B5EF4-FFF2-40B4-BE49-F238E27FC236}">
                    <a16:creationId xmlns:a16="http://schemas.microsoft.com/office/drawing/2014/main" id="{FDB4AC8C-CF23-98A1-DB68-25A83028DE70}"/>
                  </a:ext>
                </a:extLst>
              </p:cNvPr>
              <p:cNvPicPr/>
              <p:nvPr/>
            </p:nvPicPr>
            <p:blipFill>
              <a:blip r:embed="rId14"/>
              <a:stretch>
                <a:fillRect/>
              </a:stretch>
            </p:blipFill>
            <p:spPr>
              <a:xfrm>
                <a:off x="8809451" y="2580698"/>
                <a:ext cx="47880" cy="7362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9" name="Freihand 8">
                <a:extLst>
                  <a:ext uri="{FF2B5EF4-FFF2-40B4-BE49-F238E27FC236}">
                    <a16:creationId xmlns:a16="http://schemas.microsoft.com/office/drawing/2014/main" id="{13417609-3918-4744-5CBC-45FBD36BA43C}"/>
                  </a:ext>
                </a:extLst>
              </p14:cNvPr>
              <p14:cNvContentPartPr/>
              <p14:nvPr/>
            </p14:nvContentPartPr>
            <p14:xfrm>
              <a:off x="8838611" y="3285578"/>
              <a:ext cx="3431880" cy="55440"/>
            </p14:xfrm>
          </p:contentPart>
        </mc:Choice>
        <mc:Fallback xmlns="">
          <p:pic>
            <p:nvPicPr>
              <p:cNvPr id="9" name="Freihand 8">
                <a:extLst>
                  <a:ext uri="{FF2B5EF4-FFF2-40B4-BE49-F238E27FC236}">
                    <a16:creationId xmlns:a16="http://schemas.microsoft.com/office/drawing/2014/main" id="{13417609-3918-4744-5CBC-45FBD36BA43C}"/>
                  </a:ext>
                </a:extLst>
              </p:cNvPr>
              <p:cNvPicPr/>
              <p:nvPr/>
            </p:nvPicPr>
            <p:blipFill>
              <a:blip r:embed="rId16"/>
              <a:stretch>
                <a:fillRect/>
              </a:stretch>
            </p:blipFill>
            <p:spPr>
              <a:xfrm>
                <a:off x="8820971" y="3267938"/>
                <a:ext cx="3467520" cy="9108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0" name="Freihand 9">
                <a:extLst>
                  <a:ext uri="{FF2B5EF4-FFF2-40B4-BE49-F238E27FC236}">
                    <a16:creationId xmlns:a16="http://schemas.microsoft.com/office/drawing/2014/main" id="{DBBAF8AC-A223-7935-84E6-D7DE87E44C40}"/>
                  </a:ext>
                </a:extLst>
              </p14:cNvPr>
              <p14:cNvContentPartPr/>
              <p14:nvPr/>
            </p14:nvContentPartPr>
            <p14:xfrm>
              <a:off x="8813051" y="2559818"/>
              <a:ext cx="3457080" cy="715320"/>
            </p14:xfrm>
          </p:contentPart>
        </mc:Choice>
        <mc:Fallback xmlns="">
          <p:pic>
            <p:nvPicPr>
              <p:cNvPr id="10" name="Freihand 9">
                <a:extLst>
                  <a:ext uri="{FF2B5EF4-FFF2-40B4-BE49-F238E27FC236}">
                    <a16:creationId xmlns:a16="http://schemas.microsoft.com/office/drawing/2014/main" id="{DBBAF8AC-A223-7935-84E6-D7DE87E44C40}"/>
                  </a:ext>
                </a:extLst>
              </p:cNvPr>
              <p:cNvPicPr/>
              <p:nvPr/>
            </p:nvPicPr>
            <p:blipFill>
              <a:blip r:embed="rId18"/>
              <a:stretch>
                <a:fillRect/>
              </a:stretch>
            </p:blipFill>
            <p:spPr>
              <a:xfrm>
                <a:off x="8795411" y="2541818"/>
                <a:ext cx="3492720" cy="750960"/>
              </a:xfrm>
              <a:prstGeom prst="rect">
                <a:avLst/>
              </a:prstGeom>
            </p:spPr>
          </p:pic>
        </mc:Fallback>
      </mc:AlternateContent>
      <p:sp>
        <p:nvSpPr>
          <p:cNvPr id="2" name="Textfeld 1">
            <a:extLst>
              <a:ext uri="{FF2B5EF4-FFF2-40B4-BE49-F238E27FC236}">
                <a16:creationId xmlns:a16="http://schemas.microsoft.com/office/drawing/2014/main" id="{0C8A52DB-01CB-9993-8437-B75BCD5E3991}"/>
              </a:ext>
            </a:extLst>
          </p:cNvPr>
          <p:cNvSpPr txBox="1"/>
          <p:nvPr/>
        </p:nvSpPr>
        <p:spPr>
          <a:xfrm>
            <a:off x="1087821" y="5355221"/>
            <a:ext cx="2358338" cy="923330"/>
          </a:xfrm>
          <a:prstGeom prst="rect">
            <a:avLst/>
          </a:prstGeom>
          <a:noFill/>
        </p:spPr>
        <p:txBody>
          <a:bodyPr wrap="none" rtlCol="0">
            <a:spAutoFit/>
          </a:bodyPr>
          <a:lstStyle/>
          <a:p>
            <a:r>
              <a:rPr lang="de-DE" sz="5400" b="1" dirty="0"/>
              <a:t>1 Cent</a:t>
            </a:r>
          </a:p>
        </p:txBody>
      </p:sp>
    </p:spTree>
    <p:extLst>
      <p:ext uri="{BB962C8B-B14F-4D97-AF65-F5344CB8AC3E}">
        <p14:creationId xmlns:p14="http://schemas.microsoft.com/office/powerpoint/2010/main" val="468202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53704D2-45D4-169D-EDA6-56E330B64A69}"/>
              </a:ext>
            </a:extLst>
          </p:cNvPr>
          <p:cNvSpPr>
            <a:spLocks noGrp="1"/>
          </p:cNvSpPr>
          <p:nvPr>
            <p:ph type="title"/>
          </p:nvPr>
        </p:nvSpPr>
        <p:spPr>
          <a:xfrm>
            <a:off x="1371599" y="1010097"/>
            <a:ext cx="9486901" cy="1010088"/>
          </a:xfrm>
        </p:spPr>
        <p:txBody>
          <a:bodyPr anchor="b">
            <a:normAutofit/>
          </a:bodyPr>
          <a:lstStyle/>
          <a:p>
            <a:pPr algn="ctr"/>
            <a:r>
              <a:rPr lang="de-DE" b="1">
                <a:latin typeface="Verdana" panose="020B0604030504040204" pitchFamily="34" charset="0"/>
                <a:ea typeface="Verdana" panose="020B0604030504040204" pitchFamily="34" charset="0"/>
                <a:cs typeface="Verdana" panose="020B0604030504040204" pitchFamily="34" charset="0"/>
              </a:rPr>
              <a:t>Gottes Vision</a:t>
            </a:r>
          </a:p>
        </p:txBody>
      </p:sp>
      <p:sp>
        <p:nvSpPr>
          <p:cNvPr id="3" name="Inhaltsplatzhalter 2">
            <a:extLst>
              <a:ext uri="{FF2B5EF4-FFF2-40B4-BE49-F238E27FC236}">
                <a16:creationId xmlns:a16="http://schemas.microsoft.com/office/drawing/2014/main" id="{0A715570-0E41-F1EF-C90D-9DC374BF8F70}"/>
              </a:ext>
            </a:extLst>
          </p:cNvPr>
          <p:cNvSpPr>
            <a:spLocks noGrp="1"/>
          </p:cNvSpPr>
          <p:nvPr>
            <p:ph idx="1"/>
          </p:nvPr>
        </p:nvSpPr>
        <p:spPr>
          <a:xfrm>
            <a:off x="1371600" y="2206257"/>
            <a:ext cx="9486901" cy="3540642"/>
          </a:xfrm>
        </p:spPr>
        <p:txBody>
          <a:bodyPr>
            <a:normAutofit/>
          </a:bodyPr>
          <a:lstStyle/>
          <a:p>
            <a:pPr marL="0" indent="0">
              <a:buNone/>
            </a:pPr>
            <a:r>
              <a:rPr lang="de-DE" dirty="0">
                <a:latin typeface="Verdana" panose="020B0604030504040204" pitchFamily="34" charset="0"/>
                <a:ea typeface="Verdana" panose="020B0604030504040204" pitchFamily="34" charset="0"/>
                <a:cs typeface="Verdana" panose="020B0604030504040204" pitchFamily="34" charset="0"/>
              </a:rPr>
              <a:t>Offenbarung 7,9 (NGÜ)</a:t>
            </a:r>
            <a:r>
              <a:rPr lang="de-DE" i="1" dirty="0">
                <a:latin typeface="Verdana" panose="020B0604030504040204" pitchFamily="34" charset="0"/>
                <a:ea typeface="Verdana" panose="020B0604030504040204" pitchFamily="34" charset="0"/>
                <a:cs typeface="Verdana" panose="020B0604030504040204" pitchFamily="34" charset="0"/>
              </a:rPr>
              <a:t>: „Danach sah ich eine riesige Menschenmenge aus allen Stämmen und Völkern, Menschen aller Sprachen und </a:t>
            </a:r>
            <a:r>
              <a:rPr lang="de-DE" i="1">
                <a:latin typeface="Verdana" panose="020B0604030504040204" pitchFamily="34" charset="0"/>
                <a:ea typeface="Verdana" panose="020B0604030504040204" pitchFamily="34" charset="0"/>
                <a:cs typeface="Verdana" panose="020B0604030504040204" pitchFamily="34" charset="0"/>
              </a:rPr>
              <a:t>Kulturen</a:t>
            </a:r>
            <a:r>
              <a:rPr lang="de-DE" i="1" dirty="0">
                <a:latin typeface="Verdana" panose="020B0604030504040204" pitchFamily="34" charset="0"/>
                <a:ea typeface="Verdana" panose="020B0604030504040204" pitchFamily="34" charset="0"/>
                <a:cs typeface="Verdana" panose="020B0604030504040204" pitchFamily="34" charset="0"/>
              </a:rPr>
              <a:t>; es waren so viele, dass niemand sie zählen konnte. In weiße Gewänder gehüllt, standen sie vor dem Thron und vor dem Lamm, hielten Palmzweige in den Händen. </a:t>
            </a:r>
            <a:endParaRPr lang="de-DE"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3029599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1CA7196-CAF1-4234-8849-E335F0BCA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A7C3535-4FB5-4E5B-BDFE-FA61877AF1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67600" y="0"/>
            <a:ext cx="4724400" cy="6858000"/>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nhaltsplatzhalter 4">
            <a:extLst>
              <a:ext uri="{FF2B5EF4-FFF2-40B4-BE49-F238E27FC236}">
                <a16:creationId xmlns:a16="http://schemas.microsoft.com/office/drawing/2014/main" id="{C5B38910-9F08-44FF-3506-06DB18DE5CF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16983" y="694588"/>
            <a:ext cx="6029011" cy="5468824"/>
          </a:xfrm>
          <a:prstGeom prst="rect">
            <a:avLst/>
          </a:prstGeom>
        </p:spPr>
      </p:pic>
      <p:sp>
        <p:nvSpPr>
          <p:cNvPr id="9" name="Content Placeholder 8">
            <a:extLst>
              <a:ext uri="{FF2B5EF4-FFF2-40B4-BE49-F238E27FC236}">
                <a16:creationId xmlns:a16="http://schemas.microsoft.com/office/drawing/2014/main" id="{9B96F018-CB73-CD92-6802-2BA9BF69B044}"/>
              </a:ext>
            </a:extLst>
          </p:cNvPr>
          <p:cNvSpPr>
            <a:spLocks noGrp="1"/>
          </p:cNvSpPr>
          <p:nvPr>
            <p:ph idx="1"/>
          </p:nvPr>
        </p:nvSpPr>
        <p:spPr>
          <a:xfrm>
            <a:off x="7932421" y="251940"/>
            <a:ext cx="3971404" cy="6381616"/>
          </a:xfrm>
        </p:spPr>
        <p:txBody>
          <a:bodyPr>
            <a:noAutofit/>
          </a:bodyPr>
          <a:lstStyle/>
          <a:p>
            <a:pPr marL="0" indent="0">
              <a:buNone/>
            </a:pPr>
            <a:r>
              <a:rPr lang="de-DE" dirty="0">
                <a:solidFill>
                  <a:srgbClr val="242A30"/>
                </a:solidFill>
                <a:latin typeface="Helvetica" pitchFamily="2" charset="0"/>
                <a:ea typeface="Times New Roman" panose="02020603050405020304" pitchFamily="18" charset="0"/>
              </a:rPr>
              <a:t>Blau: </a:t>
            </a:r>
          </a:p>
          <a:p>
            <a:pPr marL="0" indent="0">
              <a:buNone/>
            </a:pPr>
            <a:r>
              <a:rPr lang="de-DE" dirty="0">
                <a:solidFill>
                  <a:srgbClr val="242A30"/>
                </a:solidFill>
                <a:latin typeface="Helvetica" pitchFamily="2" charset="0"/>
                <a:ea typeface="Times New Roman" panose="02020603050405020304" pitchFamily="18" charset="0"/>
              </a:rPr>
              <a:t>1´000</a:t>
            </a:r>
            <a:r>
              <a:rPr lang="de-DE" dirty="0">
                <a:solidFill>
                  <a:srgbClr val="242A30"/>
                </a:solidFill>
                <a:effectLst/>
                <a:latin typeface="Helvetica" pitchFamily="2" charset="0"/>
                <a:ea typeface="Times New Roman" panose="02020603050405020304" pitchFamily="18" charset="0"/>
              </a:rPr>
              <a:t>’000 Millionen (82%) wird in die lokale Kirche investiert. </a:t>
            </a:r>
            <a:endParaRPr lang="de-DE" dirty="0">
              <a:latin typeface="Helvetica" pitchFamily="2" charset="0"/>
              <a:ea typeface="Times New Roman" panose="02020603050405020304" pitchFamily="18" charset="0"/>
            </a:endParaRPr>
          </a:p>
          <a:p>
            <a:pPr marL="0" indent="0">
              <a:buNone/>
            </a:pPr>
            <a:r>
              <a:rPr lang="de-DE" dirty="0">
                <a:solidFill>
                  <a:srgbClr val="242A30"/>
                </a:solidFill>
                <a:effectLst/>
                <a:latin typeface="Helvetica" pitchFamily="2" charset="0"/>
                <a:ea typeface="Times New Roman" panose="02020603050405020304" pitchFamily="18" charset="0"/>
              </a:rPr>
              <a:t>Orange: </a:t>
            </a:r>
          </a:p>
          <a:p>
            <a:pPr marL="0" indent="0">
              <a:buNone/>
            </a:pPr>
            <a:r>
              <a:rPr lang="de-DE" dirty="0">
                <a:solidFill>
                  <a:srgbClr val="242A30"/>
                </a:solidFill>
                <a:latin typeface="Helvetica" pitchFamily="2" charset="0"/>
                <a:ea typeface="Times New Roman" panose="02020603050405020304" pitchFamily="18" charset="0"/>
              </a:rPr>
              <a:t>131</a:t>
            </a:r>
            <a:r>
              <a:rPr lang="de-DE" dirty="0">
                <a:solidFill>
                  <a:srgbClr val="242A30"/>
                </a:solidFill>
                <a:effectLst/>
                <a:latin typeface="Helvetica" pitchFamily="2" charset="0"/>
                <a:ea typeface="Times New Roman" panose="02020603050405020304" pitchFamily="18" charset="0"/>
              </a:rPr>
              <a:t>’500 Millionen (18%) werden in missionarische Arbeit in erreichten Ländern ausgegeben.</a:t>
            </a:r>
            <a:r>
              <a:rPr lang="de-DE" baseline="30000" dirty="0">
                <a:solidFill>
                  <a:srgbClr val="242A30"/>
                </a:solidFill>
                <a:effectLst/>
                <a:latin typeface="Helvetica" pitchFamily="2" charset="0"/>
                <a:ea typeface="Times New Roman" panose="02020603050405020304" pitchFamily="18" charset="0"/>
              </a:rPr>
              <a:t> </a:t>
            </a:r>
            <a:endParaRPr lang="de-DE" dirty="0">
              <a:effectLst/>
              <a:latin typeface="Helvetica" pitchFamily="2" charset="0"/>
              <a:ea typeface="Times New Roman" panose="02020603050405020304" pitchFamily="18" charset="0"/>
            </a:endParaRPr>
          </a:p>
          <a:p>
            <a:pPr marL="0" indent="0" algn="l">
              <a:buNone/>
            </a:pPr>
            <a:r>
              <a:rPr lang="de-DE" dirty="0">
                <a:solidFill>
                  <a:srgbClr val="242A30"/>
                </a:solidFill>
                <a:effectLst/>
                <a:latin typeface="Helvetica" pitchFamily="2" charset="0"/>
                <a:ea typeface="Times New Roman" panose="02020603050405020304" pitchFamily="18" charset="0"/>
              </a:rPr>
              <a:t>Grün:</a:t>
            </a:r>
          </a:p>
          <a:p>
            <a:pPr marL="0" indent="0" algn="l">
              <a:buNone/>
            </a:pPr>
            <a:r>
              <a:rPr lang="de-DE" dirty="0">
                <a:solidFill>
                  <a:srgbClr val="242A30"/>
                </a:solidFill>
                <a:latin typeface="Helvetica" pitchFamily="2" charset="0"/>
                <a:ea typeface="Times New Roman" panose="02020603050405020304" pitchFamily="18" charset="0"/>
              </a:rPr>
              <a:t>1´280</a:t>
            </a:r>
            <a:r>
              <a:rPr lang="de-DE" dirty="0">
                <a:solidFill>
                  <a:srgbClr val="242A30"/>
                </a:solidFill>
                <a:effectLst/>
                <a:latin typeface="Helvetica" pitchFamily="2" charset="0"/>
                <a:ea typeface="Times New Roman" panose="02020603050405020304" pitchFamily="18" charset="0"/>
              </a:rPr>
              <a:t> Millionen (1,7%) gehen in Länder mit unerreichten Menschen.</a:t>
            </a:r>
            <a:endParaRPr lang="de-DE" dirty="0">
              <a:effectLst/>
              <a:latin typeface="Helvetica" pitchFamily="2" charset="0"/>
              <a:ea typeface="Times New Roman" panose="02020603050405020304" pitchFamily="18" charset="0"/>
            </a:endParaRPr>
          </a:p>
        </p:txBody>
      </p:sp>
    </p:spTree>
    <p:extLst>
      <p:ext uri="{BB962C8B-B14F-4D97-AF65-F5344CB8AC3E}">
        <p14:creationId xmlns:p14="http://schemas.microsoft.com/office/powerpoint/2010/main" val="29882193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a:extLst>
              <a:ext uri="{FF2B5EF4-FFF2-40B4-BE49-F238E27FC236}">
                <a16:creationId xmlns:a16="http://schemas.microsoft.com/office/drawing/2014/main" id="{14B360A4-7B4D-5B18-A8FE-AEC50E8B04DF}"/>
              </a:ext>
            </a:extLst>
          </p:cNvPr>
          <p:cNvSpPr txBox="1">
            <a:spLocks/>
          </p:cNvSpPr>
          <p:nvPr/>
        </p:nvSpPr>
        <p:spPr>
          <a:xfrm>
            <a:off x="920116" y="3182846"/>
            <a:ext cx="9486900" cy="9572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de-DE" sz="4000" b="1" dirty="0">
                <a:latin typeface="Verdana" panose="020B0604030504040204" pitchFamily="34" charset="0"/>
                <a:ea typeface="Verdana" panose="020B0604030504040204" pitchFamily="34" charset="0"/>
                <a:cs typeface="Verdana" panose="020B0604030504040204" pitchFamily="34" charset="0"/>
              </a:rPr>
              <a:t>Abrahamitische Segen</a:t>
            </a:r>
          </a:p>
        </p:txBody>
      </p:sp>
      <p:sp>
        <p:nvSpPr>
          <p:cNvPr id="10" name="Inhaltsplatzhalter 2">
            <a:extLst>
              <a:ext uri="{FF2B5EF4-FFF2-40B4-BE49-F238E27FC236}">
                <a16:creationId xmlns:a16="http://schemas.microsoft.com/office/drawing/2014/main" id="{3D0DC90D-72DC-8746-0C0E-EAE702D8F7A9}"/>
              </a:ext>
            </a:extLst>
          </p:cNvPr>
          <p:cNvSpPr txBox="1">
            <a:spLocks/>
          </p:cNvSpPr>
          <p:nvPr/>
        </p:nvSpPr>
        <p:spPr>
          <a:xfrm>
            <a:off x="920116" y="4408033"/>
            <a:ext cx="10034396" cy="3918098"/>
          </a:xfrm>
          <a:prstGeom prst="rect">
            <a:avLst/>
          </a:prstGeom>
        </p:spPr>
        <p:txBody>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i="1" dirty="0">
                <a:latin typeface="Verdana" panose="020B0604030504040204" pitchFamily="34" charset="0"/>
                <a:ea typeface="Verdana" panose="020B0604030504040204" pitchFamily="34" charset="0"/>
                <a:cs typeface="Verdana" panose="020B0604030504040204" pitchFamily="34" charset="0"/>
              </a:rPr>
              <a:t>1.Mose 12,2-3: Und ich will dich zum großen Volk machen und will dich segnen und dir einen großen Namen machen, und du sollst ein Segen sein. Ich will segnen, die dich segnen, und verfluchen, die dich verfluchen; und in dir sollen gesegnet werden alle Geschlechter auf Erden.</a:t>
            </a:r>
            <a:endParaRPr lang="de-DE" dirty="0">
              <a:latin typeface="Verdana" panose="020B0604030504040204" pitchFamily="34" charset="0"/>
              <a:ea typeface="Verdana" panose="020B0604030504040204" pitchFamily="34" charset="0"/>
              <a:cs typeface="Verdana" panose="020B0604030504040204" pitchFamily="34" charset="0"/>
            </a:endParaRPr>
          </a:p>
          <a:p>
            <a:endParaRPr lang="de-DE" dirty="0"/>
          </a:p>
        </p:txBody>
      </p:sp>
      <p:pic>
        <p:nvPicPr>
          <p:cNvPr id="14" name="Bildplatzhalter 4">
            <a:extLst>
              <a:ext uri="{FF2B5EF4-FFF2-40B4-BE49-F238E27FC236}">
                <a16:creationId xmlns:a16="http://schemas.microsoft.com/office/drawing/2014/main" id="{8027262F-DD5D-7AFA-EF8E-85AE4B2825F0}"/>
              </a:ext>
            </a:extLst>
          </p:cNvPr>
          <p:cNvPicPr>
            <a:picLocks noChangeAspect="1"/>
          </p:cNvPicPr>
          <p:nvPr/>
        </p:nvPicPr>
        <p:blipFill rotWithShape="1">
          <a:blip r:embed="rId3">
            <a:extLst>
              <a:ext uri="{28A0092B-C50C-407E-A947-70E740481C1C}">
                <a14:useLocalDpi xmlns:a14="http://schemas.microsoft.com/office/drawing/2010/main" val="0"/>
              </a:ext>
            </a:extLst>
          </a:blip>
          <a:srcRect l="45" t="25744" r="-45" b="25744"/>
          <a:stretch/>
        </p:blipFill>
        <p:spPr>
          <a:xfrm>
            <a:off x="5444" y="-628352"/>
            <a:ext cx="12186556" cy="3951107"/>
          </a:xfrm>
          <a:custGeom>
            <a:avLst/>
            <a:gdLst>
              <a:gd name="connsiteX0" fmla="*/ 4890628 w 9139917"/>
              <a:gd name="connsiteY0" fmla="*/ 0 h 2963330"/>
              <a:gd name="connsiteX1" fmla="*/ 7158310 w 9139917"/>
              <a:gd name="connsiteY1" fmla="*/ 0 h 2963330"/>
              <a:gd name="connsiteX2" fmla="*/ 7161513 w 9139917"/>
              <a:gd name="connsiteY2" fmla="*/ 7375 h 2963330"/>
              <a:gd name="connsiteX3" fmla="*/ 8805304 w 9139917"/>
              <a:gd name="connsiteY3" fmla="*/ 1475690 h 2963330"/>
              <a:gd name="connsiteX4" fmla="*/ 9139917 w 9139917"/>
              <a:gd name="connsiteY4" fmla="*/ 1758781 h 2963330"/>
              <a:gd name="connsiteX5" fmla="*/ 9139917 w 9139917"/>
              <a:gd name="connsiteY5" fmla="*/ 1761029 h 2963330"/>
              <a:gd name="connsiteX6" fmla="*/ 7937615 w 9139917"/>
              <a:gd name="connsiteY6" fmla="*/ 2963330 h 2963330"/>
              <a:gd name="connsiteX7" fmla="*/ 4956148 w 9139917"/>
              <a:gd name="connsiteY7" fmla="*/ 96252 h 2963330"/>
              <a:gd name="connsiteX8" fmla="*/ 2445314 w 9139917"/>
              <a:gd name="connsiteY8" fmla="*/ 0 h 2963330"/>
              <a:gd name="connsiteX9" fmla="*/ 4712996 w 9139917"/>
              <a:gd name="connsiteY9" fmla="*/ 0 h 2963330"/>
              <a:gd name="connsiteX10" fmla="*/ 4716200 w 9139917"/>
              <a:gd name="connsiteY10" fmla="*/ 7375 h 2963330"/>
              <a:gd name="connsiteX11" fmla="*/ 6695821 w 9139917"/>
              <a:gd name="connsiteY11" fmla="*/ 1759811 h 2963330"/>
              <a:gd name="connsiteX12" fmla="*/ 5492301 w 9139917"/>
              <a:gd name="connsiteY12" fmla="*/ 2963330 h 2963330"/>
              <a:gd name="connsiteX13" fmla="*/ 2510834 w 9139917"/>
              <a:gd name="connsiteY13" fmla="*/ 96252 h 2963330"/>
              <a:gd name="connsiteX14" fmla="*/ 0 w 9139917"/>
              <a:gd name="connsiteY14" fmla="*/ 0 h 2963330"/>
              <a:gd name="connsiteX15" fmla="*/ 2267682 w 9139917"/>
              <a:gd name="connsiteY15" fmla="*/ 0 h 2963330"/>
              <a:gd name="connsiteX16" fmla="*/ 2270886 w 9139917"/>
              <a:gd name="connsiteY16" fmla="*/ 7375 h 2963330"/>
              <a:gd name="connsiteX17" fmla="*/ 4250507 w 9139917"/>
              <a:gd name="connsiteY17" fmla="*/ 1759811 h 2963330"/>
              <a:gd name="connsiteX18" fmla="*/ 3046988 w 9139917"/>
              <a:gd name="connsiteY18" fmla="*/ 2963330 h 2963330"/>
              <a:gd name="connsiteX19" fmla="*/ 65520 w 9139917"/>
              <a:gd name="connsiteY19" fmla="*/ 96252 h 296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139917" h="2963330">
                <a:moveTo>
                  <a:pt x="4890628" y="0"/>
                </a:moveTo>
                <a:lnTo>
                  <a:pt x="7158310" y="0"/>
                </a:lnTo>
                <a:lnTo>
                  <a:pt x="7161513" y="7375"/>
                </a:lnTo>
                <a:cubicBezTo>
                  <a:pt x="7338624" y="320025"/>
                  <a:pt x="8113494" y="903099"/>
                  <a:pt x="8805304" y="1475690"/>
                </a:cubicBezTo>
                <a:lnTo>
                  <a:pt x="9139917" y="1758781"/>
                </a:lnTo>
                <a:lnTo>
                  <a:pt x="9139917" y="1761029"/>
                </a:lnTo>
                <a:lnTo>
                  <a:pt x="7937615" y="2963330"/>
                </a:lnTo>
                <a:cubicBezTo>
                  <a:pt x="7715348" y="2163212"/>
                  <a:pt x="5486162" y="744684"/>
                  <a:pt x="4956148" y="96252"/>
                </a:cubicBezTo>
                <a:close/>
                <a:moveTo>
                  <a:pt x="2445314" y="0"/>
                </a:moveTo>
                <a:lnTo>
                  <a:pt x="4712996" y="0"/>
                </a:lnTo>
                <a:lnTo>
                  <a:pt x="4716200" y="7375"/>
                </a:lnTo>
                <a:cubicBezTo>
                  <a:pt x="4922829" y="372134"/>
                  <a:pt x="5943075" y="1104968"/>
                  <a:pt x="6695821" y="1759811"/>
                </a:cubicBezTo>
                <a:lnTo>
                  <a:pt x="5492301" y="2963330"/>
                </a:lnTo>
                <a:cubicBezTo>
                  <a:pt x="5270034" y="2163212"/>
                  <a:pt x="3040848" y="744684"/>
                  <a:pt x="2510834" y="96252"/>
                </a:cubicBezTo>
                <a:close/>
                <a:moveTo>
                  <a:pt x="0" y="0"/>
                </a:moveTo>
                <a:lnTo>
                  <a:pt x="2267682" y="0"/>
                </a:lnTo>
                <a:lnTo>
                  <a:pt x="2270886" y="7375"/>
                </a:lnTo>
                <a:cubicBezTo>
                  <a:pt x="2477515" y="372134"/>
                  <a:pt x="3497761" y="1104968"/>
                  <a:pt x="4250507" y="1759811"/>
                </a:cubicBezTo>
                <a:lnTo>
                  <a:pt x="3046988" y="2963330"/>
                </a:lnTo>
                <a:cubicBezTo>
                  <a:pt x="2824720" y="2163212"/>
                  <a:pt x="595534" y="744684"/>
                  <a:pt x="65520" y="96252"/>
                </a:cubicBezTo>
                <a:close/>
              </a:path>
            </a:pathLst>
          </a:custGeom>
        </p:spPr>
      </p:pic>
    </p:spTree>
    <p:extLst>
      <p:ext uri="{BB962C8B-B14F-4D97-AF65-F5344CB8AC3E}">
        <p14:creationId xmlns:p14="http://schemas.microsoft.com/office/powerpoint/2010/main" val="2460184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5150B5-AEDD-6586-1D30-65AE16F89BC1}"/>
              </a:ext>
            </a:extLst>
          </p:cNvPr>
          <p:cNvSpPr>
            <a:spLocks noGrp="1"/>
          </p:cNvSpPr>
          <p:nvPr>
            <p:ph type="title"/>
          </p:nvPr>
        </p:nvSpPr>
        <p:spPr>
          <a:xfrm>
            <a:off x="1371600" y="685800"/>
            <a:ext cx="5760720" cy="942975"/>
          </a:xfrm>
        </p:spPr>
        <p:txBody>
          <a:bodyPr>
            <a:normAutofit fontScale="90000"/>
          </a:bodyPr>
          <a:lstStyle/>
          <a:p>
            <a:r>
              <a:rPr lang="de-DE" sz="3600" b="1" dirty="0">
                <a:latin typeface="Verdana" panose="020B0604030504040204" pitchFamily="34" charset="0"/>
                <a:ea typeface="Verdana" panose="020B0604030504040204" pitchFamily="34" charset="0"/>
                <a:cs typeface="Verdana" panose="020B0604030504040204" pitchFamily="34" charset="0"/>
              </a:rPr>
              <a:t>Abrahamitischer Segen im NT</a:t>
            </a:r>
          </a:p>
        </p:txBody>
      </p:sp>
      <p:sp>
        <p:nvSpPr>
          <p:cNvPr id="3" name="Inhaltsplatzhalter 2">
            <a:extLst>
              <a:ext uri="{FF2B5EF4-FFF2-40B4-BE49-F238E27FC236}">
                <a16:creationId xmlns:a16="http://schemas.microsoft.com/office/drawing/2014/main" id="{11173981-88C9-F6F6-5D32-E2B68E77A363}"/>
              </a:ext>
            </a:extLst>
          </p:cNvPr>
          <p:cNvSpPr>
            <a:spLocks noGrp="1"/>
          </p:cNvSpPr>
          <p:nvPr>
            <p:ph idx="1"/>
          </p:nvPr>
        </p:nvSpPr>
        <p:spPr>
          <a:xfrm>
            <a:off x="1371599" y="2254103"/>
            <a:ext cx="5760721" cy="3918098"/>
          </a:xfrm>
        </p:spPr>
        <p:txBody>
          <a:bodyPr/>
          <a:lstStyle/>
          <a:p>
            <a:pPr marL="0" indent="0">
              <a:buNone/>
            </a:pPr>
            <a:r>
              <a:rPr lang="de-DE" i="1" dirty="0">
                <a:latin typeface="Verdana" panose="020B0604030504040204" pitchFamily="34" charset="0"/>
                <a:ea typeface="Verdana" panose="020B0604030504040204" pitchFamily="34" charset="0"/>
                <a:cs typeface="Verdana" panose="020B0604030504040204" pitchFamily="34" charset="0"/>
              </a:rPr>
              <a:t>Galater 3,29: Wenn ihr aber des Christus seid, so seid ihr damit Abrahams Nachkommenschaft und nach der Verheißung Erben. </a:t>
            </a:r>
          </a:p>
        </p:txBody>
      </p:sp>
      <p:pic>
        <p:nvPicPr>
          <p:cNvPr id="4" name="Bildplatzhalter 12" descr="Ein Bild, das draußen, Himmel, Flugzeug, mehrere enthält.&#10;&#10;Automatisch generierte Beschreibung">
            <a:extLst>
              <a:ext uri="{FF2B5EF4-FFF2-40B4-BE49-F238E27FC236}">
                <a16:creationId xmlns:a16="http://schemas.microsoft.com/office/drawing/2014/main" id="{5C54C752-13D9-6A83-B887-674668B4C894}"/>
              </a:ext>
            </a:extLst>
          </p:cNvPr>
          <p:cNvPicPr>
            <a:picLocks noChangeAspect="1"/>
          </p:cNvPicPr>
          <p:nvPr/>
        </p:nvPicPr>
        <p:blipFill rotWithShape="1">
          <a:blip r:embed="rId2">
            <a:extLst>
              <a:ext uri="{28A0092B-C50C-407E-A947-70E740481C1C}">
                <a14:useLocalDpi xmlns:a14="http://schemas.microsoft.com/office/drawing/2010/main" val="0"/>
              </a:ext>
            </a:extLst>
          </a:blip>
          <a:srcRect l="8708" r="61124"/>
          <a:stretch/>
        </p:blipFill>
        <p:spPr>
          <a:xfrm>
            <a:off x="8012621" y="0"/>
            <a:ext cx="3049587" cy="6738938"/>
          </a:xfrm>
          <a:custGeom>
            <a:avLst/>
            <a:gdLst>
              <a:gd name="connsiteX0" fmla="*/ 400283 w 2286994"/>
              <a:gd name="connsiteY0" fmla="*/ 2884679 h 5054142"/>
              <a:gd name="connsiteX1" fmla="*/ 2286791 w 2286994"/>
              <a:gd name="connsiteY1" fmla="*/ 4000271 h 5054142"/>
              <a:gd name="connsiteX2" fmla="*/ 2286811 w 2286994"/>
              <a:gd name="connsiteY2" fmla="*/ 5054142 h 5054142"/>
              <a:gd name="connsiteX3" fmla="*/ 418086 w 2286994"/>
              <a:gd name="connsiteY3" fmla="*/ 3949065 h 5054142"/>
              <a:gd name="connsiteX4" fmla="*/ 385034 w 2286994"/>
              <a:gd name="connsiteY4" fmla="*/ 3373586 h 5054142"/>
              <a:gd name="connsiteX5" fmla="*/ 400283 w 2286994"/>
              <a:gd name="connsiteY5" fmla="*/ 2884679 h 5054142"/>
              <a:gd name="connsiteX6" fmla="*/ 45116 w 2286994"/>
              <a:gd name="connsiteY6" fmla="*/ 1550509 h 5054142"/>
              <a:gd name="connsiteX7" fmla="*/ 1931623 w 2286994"/>
              <a:gd name="connsiteY7" fmla="*/ 2666101 h 5054142"/>
              <a:gd name="connsiteX8" fmla="*/ 1938233 w 2286994"/>
              <a:gd name="connsiteY8" fmla="*/ 2760998 h 5054142"/>
              <a:gd name="connsiteX9" fmla="*/ 1935147 w 2286994"/>
              <a:gd name="connsiteY9" fmla="*/ 3675073 h 5054142"/>
              <a:gd name="connsiteX10" fmla="*/ 1931643 w 2286994"/>
              <a:gd name="connsiteY10" fmla="*/ 3719972 h 5054142"/>
              <a:gd name="connsiteX11" fmla="*/ 240711 w 2286994"/>
              <a:gd name="connsiteY11" fmla="*/ 2704572 h 5054142"/>
              <a:gd name="connsiteX12" fmla="*/ 61647 w 2286994"/>
              <a:gd name="connsiteY12" fmla="*/ 2511632 h 5054142"/>
              <a:gd name="connsiteX13" fmla="*/ 34623 w 2286994"/>
              <a:gd name="connsiteY13" fmla="*/ 1585389 h 5054142"/>
              <a:gd name="connsiteX14" fmla="*/ 408961 w 2286994"/>
              <a:gd name="connsiteY14" fmla="*/ 0 h 5054142"/>
              <a:gd name="connsiteX15" fmla="*/ 2261060 w 2286994"/>
              <a:gd name="connsiteY15" fmla="*/ 0 h 5054142"/>
              <a:gd name="connsiteX16" fmla="*/ 2218492 w 2286994"/>
              <a:gd name="connsiteY16" fmla="*/ 139192 h 5054142"/>
              <a:gd name="connsiteX17" fmla="*/ 2205354 w 2286994"/>
              <a:gd name="connsiteY17" fmla="*/ 1261027 h 5054142"/>
              <a:gd name="connsiteX18" fmla="*/ 2278415 w 2286994"/>
              <a:gd name="connsiteY18" fmla="*/ 2794318 h 5054142"/>
              <a:gd name="connsiteX19" fmla="*/ 483552 w 2286994"/>
              <a:gd name="connsiteY19" fmla="*/ 1729659 h 5054142"/>
              <a:gd name="connsiteX20" fmla="*/ 393400 w 2286994"/>
              <a:gd name="connsiteY20" fmla="*/ 1606656 h 5054142"/>
              <a:gd name="connsiteX21" fmla="*/ 470533 w 2286994"/>
              <a:gd name="connsiteY21" fmla="*/ 547290 h 5054142"/>
              <a:gd name="connsiteX22" fmla="*/ 408019 w 2286994"/>
              <a:gd name="connsiteY22" fmla="*/ 30031 h 505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86994" h="5054142">
                <a:moveTo>
                  <a:pt x="400283" y="2884679"/>
                </a:moveTo>
                <a:lnTo>
                  <a:pt x="2286791" y="4000271"/>
                </a:lnTo>
                <a:cubicBezTo>
                  <a:pt x="2223429" y="4502458"/>
                  <a:pt x="2220417" y="4455397"/>
                  <a:pt x="2286811" y="5054142"/>
                </a:cubicBezTo>
                <a:cubicBezTo>
                  <a:pt x="1663903" y="4685783"/>
                  <a:pt x="688625" y="4301916"/>
                  <a:pt x="418086" y="3949065"/>
                </a:cubicBezTo>
                <a:cubicBezTo>
                  <a:pt x="258903" y="3694183"/>
                  <a:pt x="353076" y="3592259"/>
                  <a:pt x="385034" y="3373586"/>
                </a:cubicBezTo>
                <a:cubicBezTo>
                  <a:pt x="431393" y="3116426"/>
                  <a:pt x="395202" y="2986266"/>
                  <a:pt x="400283" y="2884679"/>
                </a:cubicBezTo>
                <a:close/>
                <a:moveTo>
                  <a:pt x="45116" y="1550509"/>
                </a:moveTo>
                <a:lnTo>
                  <a:pt x="1931623" y="2666101"/>
                </a:lnTo>
                <a:lnTo>
                  <a:pt x="1938233" y="2760998"/>
                </a:lnTo>
                <a:cubicBezTo>
                  <a:pt x="1959029" y="3071384"/>
                  <a:pt x="1964867" y="3274360"/>
                  <a:pt x="1935147" y="3675073"/>
                </a:cubicBezTo>
                <a:lnTo>
                  <a:pt x="1931643" y="3719972"/>
                </a:lnTo>
                <a:lnTo>
                  <a:pt x="240711" y="2704572"/>
                </a:lnTo>
                <a:cubicBezTo>
                  <a:pt x="41329" y="2587872"/>
                  <a:pt x="62602" y="2606107"/>
                  <a:pt x="61647" y="2511632"/>
                </a:cubicBezTo>
                <a:cubicBezTo>
                  <a:pt x="84942" y="1928478"/>
                  <a:pt x="-65197" y="1952197"/>
                  <a:pt x="34623" y="1585389"/>
                </a:cubicBezTo>
                <a:close/>
                <a:moveTo>
                  <a:pt x="408961" y="0"/>
                </a:moveTo>
                <a:lnTo>
                  <a:pt x="2261060" y="0"/>
                </a:lnTo>
                <a:lnTo>
                  <a:pt x="2218492" y="139192"/>
                </a:lnTo>
                <a:cubicBezTo>
                  <a:pt x="2098315" y="584087"/>
                  <a:pt x="2129962" y="889128"/>
                  <a:pt x="2205354" y="1261027"/>
                </a:cubicBezTo>
                <a:cubicBezTo>
                  <a:pt x="2301676" y="1706374"/>
                  <a:pt x="2292172" y="2122348"/>
                  <a:pt x="2278415" y="2794318"/>
                </a:cubicBezTo>
                <a:lnTo>
                  <a:pt x="483552" y="1729659"/>
                </a:lnTo>
                <a:cubicBezTo>
                  <a:pt x="422811" y="1692891"/>
                  <a:pt x="408105" y="1657712"/>
                  <a:pt x="393400" y="1606656"/>
                </a:cubicBezTo>
                <a:cubicBezTo>
                  <a:pt x="303012" y="1128646"/>
                  <a:pt x="470533" y="838402"/>
                  <a:pt x="470533" y="547290"/>
                </a:cubicBezTo>
                <a:cubicBezTo>
                  <a:pt x="470533" y="292567"/>
                  <a:pt x="410429" y="222140"/>
                  <a:pt x="408019" y="30031"/>
                </a:cubicBezTo>
                <a:close/>
              </a:path>
            </a:pathLst>
          </a:custGeom>
        </p:spPr>
      </p:pic>
    </p:spTree>
    <p:extLst>
      <p:ext uri="{BB962C8B-B14F-4D97-AF65-F5344CB8AC3E}">
        <p14:creationId xmlns:p14="http://schemas.microsoft.com/office/powerpoint/2010/main" val="3542504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FF9146B-4CCD-4CDB-AB9C-458005307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E1FEFA6-7D4F-4746-AE64-D4D52FE76D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BF8DA3CF-9D4B-403A-9AD4-BB177DAB6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 y="685800"/>
            <a:ext cx="10820400" cy="5486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el 4">
            <a:extLst>
              <a:ext uri="{FF2B5EF4-FFF2-40B4-BE49-F238E27FC236}">
                <a16:creationId xmlns:a16="http://schemas.microsoft.com/office/drawing/2014/main" id="{D0453546-040A-CE07-68E4-AF06C35BB413}"/>
              </a:ext>
            </a:extLst>
          </p:cNvPr>
          <p:cNvSpPr>
            <a:spLocks noGrp="1"/>
          </p:cNvSpPr>
          <p:nvPr>
            <p:ph type="title"/>
          </p:nvPr>
        </p:nvSpPr>
        <p:spPr>
          <a:xfrm>
            <a:off x="1371599" y="1010097"/>
            <a:ext cx="9486901" cy="1010088"/>
          </a:xfrm>
        </p:spPr>
        <p:txBody>
          <a:bodyPr anchor="b">
            <a:normAutofit/>
          </a:bodyPr>
          <a:lstStyle/>
          <a:p>
            <a:pPr algn="ctr"/>
            <a:r>
              <a:rPr lang="de-DE" b="1" dirty="0">
                <a:latin typeface="Verdana" panose="020B0604030504040204" pitchFamily="34" charset="0"/>
                <a:ea typeface="Verdana" panose="020B0604030504040204" pitchFamily="34" charset="0"/>
                <a:cs typeface="Verdana" panose="020B0604030504040204" pitchFamily="34" charset="0"/>
              </a:rPr>
              <a:t>GROSSE Auftrag</a:t>
            </a:r>
          </a:p>
        </p:txBody>
      </p:sp>
      <p:sp>
        <p:nvSpPr>
          <p:cNvPr id="3" name="Inhaltsplatzhalter 2">
            <a:extLst>
              <a:ext uri="{FF2B5EF4-FFF2-40B4-BE49-F238E27FC236}">
                <a16:creationId xmlns:a16="http://schemas.microsoft.com/office/drawing/2014/main" id="{9ABA3AA7-4832-A98F-D7BD-D383772C5D66}"/>
              </a:ext>
            </a:extLst>
          </p:cNvPr>
          <p:cNvSpPr>
            <a:spLocks noGrp="1"/>
          </p:cNvSpPr>
          <p:nvPr>
            <p:ph idx="1"/>
          </p:nvPr>
        </p:nvSpPr>
        <p:spPr>
          <a:xfrm>
            <a:off x="1371600" y="2206257"/>
            <a:ext cx="9486901" cy="3540642"/>
          </a:xfrm>
        </p:spPr>
        <p:txBody>
          <a:bodyPr>
            <a:normAutofit/>
          </a:bodyPr>
          <a:lstStyle/>
          <a:p>
            <a:pPr marL="0" indent="0">
              <a:buNone/>
            </a:pPr>
            <a:r>
              <a:rPr lang="de-DE" i="1" dirty="0">
                <a:latin typeface="Verdana" panose="020B0604030504040204" pitchFamily="34" charset="0"/>
                <a:ea typeface="Verdana" panose="020B0604030504040204" pitchFamily="34" charset="0"/>
                <a:cs typeface="Verdana" panose="020B0604030504040204" pitchFamily="34" charset="0"/>
              </a:rPr>
              <a:t>Matthäus 28,18-19 ist also nicht neu: Geht nun hin und macht alle Völker zu Jüngern: Tauft sie auf den Namen des Vaters und des Sohnes und des heiligen Geistes. </a:t>
            </a:r>
          </a:p>
        </p:txBody>
      </p:sp>
    </p:spTree>
    <p:extLst>
      <p:ext uri="{BB962C8B-B14F-4D97-AF65-F5344CB8AC3E}">
        <p14:creationId xmlns:p14="http://schemas.microsoft.com/office/powerpoint/2010/main" val="23608077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platzhalter 6" descr="Ein Bild, das draußen, Himmel, Wasser, Flugzeug enthält.&#10;&#10;Automatisch generierte Beschreibung">
            <a:extLst>
              <a:ext uri="{FF2B5EF4-FFF2-40B4-BE49-F238E27FC236}">
                <a16:creationId xmlns:a16="http://schemas.microsoft.com/office/drawing/2014/main" id="{1DF2F2B4-77DB-77DB-B3E2-1ADECB5D0809}"/>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8648" r="42464"/>
          <a:stretch/>
        </p:blipFill>
        <p:spPr>
          <a:xfrm>
            <a:off x="1159" y="0"/>
            <a:ext cx="4001459" cy="6858000"/>
          </a:xfrm>
        </p:spPr>
      </p:pic>
      <p:sp>
        <p:nvSpPr>
          <p:cNvPr id="10" name="Inhaltsplatzhalter 2">
            <a:extLst>
              <a:ext uri="{FF2B5EF4-FFF2-40B4-BE49-F238E27FC236}">
                <a16:creationId xmlns:a16="http://schemas.microsoft.com/office/drawing/2014/main" id="{DC870FD0-9107-E84F-A39A-526E78F1D58F}"/>
              </a:ext>
            </a:extLst>
          </p:cNvPr>
          <p:cNvSpPr txBox="1">
            <a:spLocks/>
          </p:cNvSpPr>
          <p:nvPr/>
        </p:nvSpPr>
        <p:spPr>
          <a:xfrm>
            <a:off x="4645152" y="2596896"/>
            <a:ext cx="6486906" cy="3793618"/>
          </a:xfrm>
          <a:prstGeom prst="rect">
            <a:avLst/>
          </a:prstGeom>
        </p:spPr>
        <p:txBody>
          <a:bodyPr/>
          <a:lst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i="1">
                <a:latin typeface="Verdana" panose="020B0604030504040204" pitchFamily="34" charset="0"/>
                <a:ea typeface="Verdana" panose="020B0604030504040204" pitchFamily="34" charset="0"/>
                <a:cs typeface="Verdana" panose="020B0604030504040204" pitchFamily="34" charset="0"/>
              </a:rPr>
              <a:t>2.Mose 9,15-16: Denn ich hätte meine Hand schon ausstrecken und dich und dein Volk mit der Pest schlagen können, dass du von der Erde vertilgt worden wärst; aber ich habe dich eben dazu bestehen lassen, dass ich an dir meine Macht erweise und dass mein Name verkündigt werde auf der ganzen Erde.</a:t>
            </a:r>
          </a:p>
          <a:p>
            <a:endParaRPr lang="de-DE" dirty="0"/>
          </a:p>
        </p:txBody>
      </p:sp>
      <p:sp>
        <p:nvSpPr>
          <p:cNvPr id="11" name="Titel 1">
            <a:extLst>
              <a:ext uri="{FF2B5EF4-FFF2-40B4-BE49-F238E27FC236}">
                <a16:creationId xmlns:a16="http://schemas.microsoft.com/office/drawing/2014/main" id="{6727BE2B-F159-3A1E-28EC-BEFB20A5A225}"/>
              </a:ext>
            </a:extLst>
          </p:cNvPr>
          <p:cNvSpPr>
            <a:spLocks noGrp="1"/>
          </p:cNvSpPr>
          <p:nvPr>
            <p:ph type="title"/>
          </p:nvPr>
        </p:nvSpPr>
        <p:spPr>
          <a:xfrm>
            <a:off x="4645152" y="896112"/>
            <a:ext cx="6213348" cy="1362456"/>
          </a:xfrm>
        </p:spPr>
        <p:txBody>
          <a:bodyPr>
            <a:normAutofit/>
          </a:bodyPr>
          <a:lstStyle/>
          <a:p>
            <a:r>
              <a:rPr lang="de-DE" sz="4000" b="1" dirty="0">
                <a:latin typeface="Verdana" panose="020B0604030504040204" pitchFamily="34" charset="0"/>
                <a:ea typeface="Verdana" panose="020B0604030504040204" pitchFamily="34" charset="0"/>
                <a:cs typeface="Verdana" panose="020B0604030504040204" pitchFamily="34" charset="0"/>
              </a:rPr>
              <a:t>Gottes Herzschlag</a:t>
            </a:r>
          </a:p>
        </p:txBody>
      </p:sp>
    </p:spTree>
    <p:extLst>
      <p:ext uri="{BB962C8B-B14F-4D97-AF65-F5344CB8AC3E}">
        <p14:creationId xmlns:p14="http://schemas.microsoft.com/office/powerpoint/2010/main" val="641648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878DA8-7E40-88C1-7678-F28CECA211FF}"/>
              </a:ext>
            </a:extLst>
          </p:cNvPr>
          <p:cNvSpPr>
            <a:spLocks noGrp="1"/>
          </p:cNvSpPr>
          <p:nvPr>
            <p:ph type="ctrTitle"/>
          </p:nvPr>
        </p:nvSpPr>
        <p:spPr>
          <a:xfrm>
            <a:off x="1850968" y="2212571"/>
            <a:ext cx="8127769" cy="975360"/>
          </a:xfrm>
        </p:spPr>
        <p:txBody>
          <a:bodyPr>
            <a:normAutofit/>
          </a:bodyPr>
          <a:lstStyle/>
          <a:p>
            <a:r>
              <a:rPr lang="de-CH" sz="4800" b="1" dirty="0">
                <a:latin typeface="Verdana" panose="020B0604030504040204" pitchFamily="34" charset="0"/>
                <a:ea typeface="Verdana" panose="020B0604030504040204" pitchFamily="34" charset="0"/>
                <a:cs typeface="Verdana" panose="020B0604030504040204" pitchFamily="34" charset="0"/>
              </a:rPr>
              <a:t>Weltbevölkerung</a:t>
            </a:r>
          </a:p>
        </p:txBody>
      </p:sp>
    </p:spTree>
    <p:extLst>
      <p:ext uri="{BB962C8B-B14F-4D97-AF65-F5344CB8AC3E}">
        <p14:creationId xmlns:p14="http://schemas.microsoft.com/office/powerpoint/2010/main" val="2830251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F5ED762-87A9-4432-9372-C63D1D3999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227E7CE-3860-417D-BFB8-9C0D915E12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960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0A728F4-0AE8-41AC-91AF-ECA038ACF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nhaltsplatzhalter 4">
            <a:extLst>
              <a:ext uri="{FF2B5EF4-FFF2-40B4-BE49-F238E27FC236}">
                <a16:creationId xmlns:a16="http://schemas.microsoft.com/office/drawing/2014/main" id="{ABE2B139-5D38-3E25-3211-890C0275DBE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731" b="5314"/>
          <a:stretch/>
        </p:blipFill>
        <p:spPr>
          <a:xfrm>
            <a:off x="685800" y="685800"/>
            <a:ext cx="10820399" cy="5486399"/>
          </a:xfrm>
          <a:prstGeom prst="rect">
            <a:avLst/>
          </a:prstGeom>
        </p:spPr>
      </p:pic>
    </p:spTree>
    <p:extLst>
      <p:ext uri="{BB962C8B-B14F-4D97-AF65-F5344CB8AC3E}">
        <p14:creationId xmlns:p14="http://schemas.microsoft.com/office/powerpoint/2010/main" val="23299674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F5ED762-87A9-4432-9372-C63D1D3999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227E7CE-3860-417D-BFB8-9C0D915E12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6096000" cy="6857999"/>
          </a:xfrm>
          <a:prstGeom prst="rect">
            <a:avLst/>
          </a:prstGeom>
          <a:solidFill>
            <a:schemeClr val="tx2">
              <a:lumMod val="75000"/>
              <a:lumOff val="2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0A728F4-0AE8-41AC-91AF-ECA038ACF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nhaltsplatzhalter 4">
            <a:extLst>
              <a:ext uri="{FF2B5EF4-FFF2-40B4-BE49-F238E27FC236}">
                <a16:creationId xmlns:a16="http://schemas.microsoft.com/office/drawing/2014/main" id="{FA98FF15-99AF-4F0D-3BE0-0E5F93ACF65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5248" b="5797"/>
          <a:stretch/>
        </p:blipFill>
        <p:spPr>
          <a:xfrm>
            <a:off x="685800" y="685800"/>
            <a:ext cx="10820399" cy="5486399"/>
          </a:xfrm>
          <a:prstGeom prst="rect">
            <a:avLst/>
          </a:prstGeom>
        </p:spPr>
      </p:pic>
    </p:spTree>
    <p:extLst>
      <p:ext uri="{BB962C8B-B14F-4D97-AF65-F5344CB8AC3E}">
        <p14:creationId xmlns:p14="http://schemas.microsoft.com/office/powerpoint/2010/main" val="1094084616"/>
      </p:ext>
    </p:extLst>
  </p:cSld>
  <p:clrMapOvr>
    <a:masterClrMapping/>
  </p:clrMapOvr>
</p:sld>
</file>

<file path=ppt/theme/theme1.xml><?xml version="1.0" encoding="utf-8"?>
<a:theme xmlns:a="http://schemas.openxmlformats.org/drawingml/2006/main" name="ClassicFrameVTI">
  <a:themeElements>
    <a:clrScheme name="Custom 22">
      <a:dk1>
        <a:sysClr val="windowText" lastClr="000000"/>
      </a:dk1>
      <a:lt1>
        <a:sysClr val="window" lastClr="FFFFFF"/>
      </a:lt1>
      <a:dk2>
        <a:srgbClr val="293737"/>
      </a:dk2>
      <a:lt2>
        <a:srgbClr val="EEF2F0"/>
      </a:lt2>
      <a:accent1>
        <a:srgbClr val="749090"/>
      </a:accent1>
      <a:accent2>
        <a:srgbClr val="A5A5A5"/>
      </a:accent2>
      <a:accent3>
        <a:srgbClr val="91A39B"/>
      </a:accent3>
      <a:accent4>
        <a:srgbClr val="A9A698"/>
      </a:accent4>
      <a:accent5>
        <a:srgbClr val="A2A79A"/>
      </a:accent5>
      <a:accent6>
        <a:srgbClr val="897F65"/>
      </a:accent6>
      <a:hlink>
        <a:srgbClr val="92872F"/>
      </a:hlink>
      <a:folHlink>
        <a:srgbClr val="AB73A9"/>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FrameVTI" id="{4FA2A165-EC65-4FB0-B019-8C8876A1D8E3}" vid="{9D78F1F1-8226-42FD-A1A3-975EDF6D60F8}"/>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410</Words>
  <Application>Microsoft Macintosh PowerPoint</Application>
  <PresentationFormat>Breitbild</PresentationFormat>
  <Paragraphs>41</Paragraphs>
  <Slides>20</Slides>
  <Notes>4</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20</vt:i4>
      </vt:variant>
    </vt:vector>
  </HeadingPairs>
  <TitlesOfParts>
    <vt:vector size="28" baseType="lpstr">
      <vt:lpstr>Abadi</vt:lpstr>
      <vt:lpstr>Arial</vt:lpstr>
      <vt:lpstr>Calibri</vt:lpstr>
      <vt:lpstr>Gill Sans MT</vt:lpstr>
      <vt:lpstr>Goudy Old Style</vt:lpstr>
      <vt:lpstr>Helvetica</vt:lpstr>
      <vt:lpstr>Verdana</vt:lpstr>
      <vt:lpstr>ClassicFrameVTI</vt:lpstr>
      <vt:lpstr> Unerreichte Volksgruppen</vt:lpstr>
      <vt:lpstr>Gottes Vision</vt:lpstr>
      <vt:lpstr>PowerPoint-Präsentation</vt:lpstr>
      <vt:lpstr>Abrahamitischer Segen im NT</vt:lpstr>
      <vt:lpstr>GROSSE Auftrag</vt:lpstr>
      <vt:lpstr>Gottes Herzschlag</vt:lpstr>
      <vt:lpstr>Weltbevölkerung</vt:lpstr>
      <vt:lpstr>PowerPoint-Präsentation</vt:lpstr>
      <vt:lpstr>PowerPoint-Präsentation</vt:lpstr>
      <vt:lpstr>Wo leben die unerreichten Menschen?</vt:lpstr>
      <vt:lpstr>PowerPoint-Präsentation</vt:lpstr>
      <vt:lpstr>Wie viele Vollzeitmitarbeiter arbeiten bei den unerreichten? </vt:lpstr>
      <vt:lpstr>PowerPoint-Präsentation</vt:lpstr>
      <vt:lpstr>PowerPoint-Präsentation</vt:lpstr>
      <vt:lpstr>PowerPoint-Präsentation</vt:lpstr>
      <vt:lpstr>Wie viel Geld landet bei den unerreichten? </vt:lpstr>
      <vt:lpstr>PowerPoint-Präsentation</vt:lpstr>
      <vt:lpstr>  </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myoffice1616</dc:creator>
  <cp:lastModifiedBy>Samuel Mueller</cp:lastModifiedBy>
  <cp:revision>16</cp:revision>
  <dcterms:created xsi:type="dcterms:W3CDTF">2022-04-17T07:09:15Z</dcterms:created>
  <dcterms:modified xsi:type="dcterms:W3CDTF">2025-02-03T14:12:22Z</dcterms:modified>
</cp:coreProperties>
</file>