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2"/>
  </p:notesMasterIdLst>
  <p:sldIdLst>
    <p:sldId id="368" r:id="rId2"/>
    <p:sldId id="369" r:id="rId3"/>
    <p:sldId id="375" r:id="rId4"/>
    <p:sldId id="371" r:id="rId5"/>
    <p:sldId id="372" r:id="rId6"/>
    <p:sldId id="359" r:id="rId7"/>
    <p:sldId id="266" r:id="rId8"/>
    <p:sldId id="264" r:id="rId9"/>
    <p:sldId id="263" r:id="rId10"/>
    <p:sldId id="267" r:id="rId11"/>
    <p:sldId id="265" r:id="rId12"/>
    <p:sldId id="268" r:id="rId13"/>
    <p:sldId id="261" r:id="rId14"/>
    <p:sldId id="260" r:id="rId15"/>
    <p:sldId id="259" r:id="rId16"/>
    <p:sldId id="269" r:id="rId17"/>
    <p:sldId id="262" r:id="rId18"/>
    <p:sldId id="256" r:id="rId19"/>
    <p:sldId id="257" r:id="rId20"/>
    <p:sldId id="376"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4B3FC-F7A3-8143-9D20-9B1753D5498F}" v="40" dt="2022-09-28T11:29:36.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569" autoAdjust="0"/>
    <p:restoredTop sz="95073"/>
  </p:normalViewPr>
  <p:slideViewPr>
    <p:cSldViewPr snapToGrid="0">
      <p:cViewPr varScale="1">
        <p:scale>
          <a:sx n="81" d="100"/>
          <a:sy n="81" d="100"/>
        </p:scale>
        <p:origin x="192"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office1616" userId="28e15b73-760d-4da6-9b30-482d271e0981" providerId="ADAL" clId="{EB8CBC91-0028-354C-ABEF-078931FC3B8D}"/>
    <pc:docChg chg="undo custSel addSld delSld modSld sldOrd addSection delSection">
      <pc:chgData name="myoffice1616" userId="28e15b73-760d-4da6-9b30-482d271e0981" providerId="ADAL" clId="{EB8CBC91-0028-354C-ABEF-078931FC3B8D}" dt="2022-08-17T15:45:27.449" v="1261" actId="20577"/>
      <pc:docMkLst>
        <pc:docMk/>
      </pc:docMkLst>
      <pc:sldChg chg="modSp mod">
        <pc:chgData name="myoffice1616" userId="28e15b73-760d-4da6-9b30-482d271e0981" providerId="ADAL" clId="{EB8CBC91-0028-354C-ABEF-078931FC3B8D}" dt="2022-08-10T09:19:02.022" v="64" actId="113"/>
        <pc:sldMkLst>
          <pc:docMk/>
          <pc:sldMk cId="2830251109" sldId="266"/>
        </pc:sldMkLst>
        <pc:spChg chg="mod">
          <ac:chgData name="myoffice1616" userId="28e15b73-760d-4da6-9b30-482d271e0981" providerId="ADAL" clId="{EB8CBC91-0028-354C-ABEF-078931FC3B8D}" dt="2022-08-10T09:19:02.022" v="64" actId="113"/>
          <ac:spMkLst>
            <pc:docMk/>
            <pc:sldMk cId="2830251109" sldId="266"/>
            <ac:spMk id="2" creationId="{7F878DA8-7E40-88C1-7678-F28CECA211FF}"/>
          </ac:spMkLst>
        </pc:spChg>
      </pc:sldChg>
      <pc:sldChg chg="modSp mod">
        <pc:chgData name="myoffice1616" userId="28e15b73-760d-4da6-9b30-482d271e0981" providerId="ADAL" clId="{EB8CBC91-0028-354C-ABEF-078931FC3B8D}" dt="2022-08-10T09:19:12.869" v="66" actId="113"/>
        <pc:sldMkLst>
          <pc:docMk/>
          <pc:sldMk cId="1734121990" sldId="267"/>
        </pc:sldMkLst>
        <pc:spChg chg="mod">
          <ac:chgData name="myoffice1616" userId="28e15b73-760d-4da6-9b30-482d271e0981" providerId="ADAL" clId="{EB8CBC91-0028-354C-ABEF-078931FC3B8D}" dt="2022-08-10T09:19:12.869" v="66" actId="113"/>
          <ac:spMkLst>
            <pc:docMk/>
            <pc:sldMk cId="1734121990" sldId="267"/>
            <ac:spMk id="2" creationId="{7F878DA8-7E40-88C1-7678-F28CECA211FF}"/>
          </ac:spMkLst>
        </pc:spChg>
      </pc:sldChg>
      <pc:sldChg chg="modSp mod">
        <pc:chgData name="myoffice1616" userId="28e15b73-760d-4da6-9b30-482d271e0981" providerId="ADAL" clId="{EB8CBC91-0028-354C-ABEF-078931FC3B8D}" dt="2022-08-10T09:19:21.892" v="68" actId="113"/>
        <pc:sldMkLst>
          <pc:docMk/>
          <pc:sldMk cId="1848608440" sldId="268"/>
        </pc:sldMkLst>
        <pc:spChg chg="mod">
          <ac:chgData name="myoffice1616" userId="28e15b73-760d-4da6-9b30-482d271e0981" providerId="ADAL" clId="{EB8CBC91-0028-354C-ABEF-078931FC3B8D}" dt="2022-08-10T09:19:21.892" v="68" actId="113"/>
          <ac:spMkLst>
            <pc:docMk/>
            <pc:sldMk cId="1848608440" sldId="268"/>
            <ac:spMk id="2" creationId="{7F878DA8-7E40-88C1-7678-F28CECA211FF}"/>
          </ac:spMkLst>
        </pc:spChg>
      </pc:sldChg>
      <pc:sldChg chg="modSp mod">
        <pc:chgData name="myoffice1616" userId="28e15b73-760d-4da6-9b30-482d271e0981" providerId="ADAL" clId="{EB8CBC91-0028-354C-ABEF-078931FC3B8D}" dt="2022-08-10T09:19:32.572" v="70" actId="113"/>
        <pc:sldMkLst>
          <pc:docMk/>
          <pc:sldMk cId="122140539" sldId="269"/>
        </pc:sldMkLst>
        <pc:spChg chg="mod">
          <ac:chgData name="myoffice1616" userId="28e15b73-760d-4da6-9b30-482d271e0981" providerId="ADAL" clId="{EB8CBC91-0028-354C-ABEF-078931FC3B8D}" dt="2022-08-10T09:19:32.572" v="70" actId="113"/>
          <ac:spMkLst>
            <pc:docMk/>
            <pc:sldMk cId="122140539" sldId="269"/>
            <ac:spMk id="2" creationId="{7F878DA8-7E40-88C1-7678-F28CECA211FF}"/>
          </ac:spMkLst>
        </pc:spChg>
      </pc:sldChg>
      <pc:sldChg chg="addSp delSp modSp new mod ord setBg">
        <pc:chgData name="myoffice1616" userId="28e15b73-760d-4da6-9b30-482d271e0981" providerId="ADAL" clId="{EB8CBC91-0028-354C-ABEF-078931FC3B8D}" dt="2022-08-10T10:21:54.934" v="715" actId="1076"/>
        <pc:sldMkLst>
          <pc:docMk/>
          <pc:sldMk cId="1321418039" sldId="270"/>
        </pc:sldMkLst>
        <pc:spChg chg="mod ord">
          <ac:chgData name="myoffice1616" userId="28e15b73-760d-4da6-9b30-482d271e0981" providerId="ADAL" clId="{EB8CBC91-0028-354C-ABEF-078931FC3B8D}" dt="2022-08-10T10:07:25.381" v="672" actId="1076"/>
          <ac:spMkLst>
            <pc:docMk/>
            <pc:sldMk cId="1321418039" sldId="270"/>
            <ac:spMk id="2" creationId="{191964EF-EB97-87CB-B697-3D194F57DFF0}"/>
          </ac:spMkLst>
        </pc:spChg>
        <pc:spChg chg="del mod">
          <ac:chgData name="myoffice1616" userId="28e15b73-760d-4da6-9b30-482d271e0981" providerId="ADAL" clId="{EB8CBC91-0028-354C-ABEF-078931FC3B8D}" dt="2022-08-10T10:01:36.421" v="662" actId="478"/>
          <ac:spMkLst>
            <pc:docMk/>
            <pc:sldMk cId="1321418039" sldId="270"/>
            <ac:spMk id="3" creationId="{CAA51CC2-303F-0966-D5BF-2F49ADD6BE01}"/>
          </ac:spMkLst>
        </pc:spChg>
        <pc:spChg chg="add del mod">
          <ac:chgData name="myoffice1616" userId="28e15b73-760d-4da6-9b30-482d271e0981" providerId="ADAL" clId="{EB8CBC91-0028-354C-ABEF-078931FC3B8D}" dt="2022-08-10T10:14:36.127" v="678" actId="478"/>
          <ac:spMkLst>
            <pc:docMk/>
            <pc:sldMk cId="1321418039" sldId="270"/>
            <ac:spMk id="6" creationId="{CC123AAA-C7AE-45EA-E7CA-B69F4699F358}"/>
          </ac:spMkLst>
        </pc:spChg>
        <pc:spChg chg="add">
          <ac:chgData name="myoffice1616" userId="28e15b73-760d-4da6-9b30-482d271e0981" providerId="ADAL" clId="{EB8CBC91-0028-354C-ABEF-078931FC3B8D}" dt="2022-08-10T10:07:11.942" v="669" actId="26606"/>
          <ac:spMkLst>
            <pc:docMk/>
            <pc:sldMk cId="1321418039" sldId="270"/>
            <ac:spMk id="10" creationId="{9E433CB3-EAB2-4842-A1DD-7BC051B55670}"/>
          </ac:spMkLst>
        </pc:spChg>
        <pc:spChg chg="add">
          <ac:chgData name="myoffice1616" userId="28e15b73-760d-4da6-9b30-482d271e0981" providerId="ADAL" clId="{EB8CBC91-0028-354C-ABEF-078931FC3B8D}" dt="2022-08-10T10:07:11.942" v="669" actId="26606"/>
          <ac:spMkLst>
            <pc:docMk/>
            <pc:sldMk cId="1321418039" sldId="270"/>
            <ac:spMk id="12" creationId="{A87376E7-9AC1-477E-9D52-27424009C1A1}"/>
          </ac:spMkLst>
        </pc:spChg>
        <pc:picChg chg="add mod">
          <ac:chgData name="myoffice1616" userId="28e15b73-760d-4da6-9b30-482d271e0981" providerId="ADAL" clId="{EB8CBC91-0028-354C-ABEF-078931FC3B8D}" dt="2022-08-10T10:21:54.934" v="715" actId="1076"/>
          <ac:picMkLst>
            <pc:docMk/>
            <pc:sldMk cId="1321418039" sldId="270"/>
            <ac:picMk id="5" creationId="{B23A3D2B-8F17-8339-D24A-40E5FC70F4D6}"/>
          </ac:picMkLst>
        </pc:picChg>
      </pc:sldChg>
      <pc:sldChg chg="delSp new del mod">
        <pc:chgData name="myoffice1616" userId="28e15b73-760d-4da6-9b30-482d271e0981" providerId="ADAL" clId="{EB8CBC91-0028-354C-ABEF-078931FC3B8D}" dt="2022-08-10T10:23:14.896" v="722" actId="2696"/>
        <pc:sldMkLst>
          <pc:docMk/>
          <pc:sldMk cId="107736767" sldId="271"/>
        </pc:sldMkLst>
        <pc:spChg chg="del">
          <ac:chgData name="myoffice1616" userId="28e15b73-760d-4da6-9b30-482d271e0981" providerId="ADAL" clId="{EB8CBC91-0028-354C-ABEF-078931FC3B8D}" dt="2022-08-10T09:16:05.028" v="4" actId="478"/>
          <ac:spMkLst>
            <pc:docMk/>
            <pc:sldMk cId="107736767" sldId="271"/>
            <ac:spMk id="2" creationId="{D67CFD64-78D1-1DE3-ECD0-1DAC7AEE64C4}"/>
          </ac:spMkLst>
        </pc:spChg>
        <pc:spChg chg="del">
          <ac:chgData name="myoffice1616" userId="28e15b73-760d-4da6-9b30-482d271e0981" providerId="ADAL" clId="{EB8CBC91-0028-354C-ABEF-078931FC3B8D}" dt="2022-08-10T09:16:03.923" v="3" actId="478"/>
          <ac:spMkLst>
            <pc:docMk/>
            <pc:sldMk cId="107736767" sldId="271"/>
            <ac:spMk id="3" creationId="{6175E8DE-3E75-AA25-3D03-CC2C4DE33341}"/>
          </ac:spMkLst>
        </pc:spChg>
      </pc:sldChg>
      <pc:sldChg chg="addSp delSp modSp add del mod">
        <pc:chgData name="myoffice1616" userId="28e15b73-760d-4da6-9b30-482d271e0981" providerId="ADAL" clId="{EB8CBC91-0028-354C-ABEF-078931FC3B8D}" dt="2022-08-10T10:21:08.450" v="714" actId="2696"/>
        <pc:sldMkLst>
          <pc:docMk/>
          <pc:sldMk cId="783553291" sldId="357"/>
        </pc:sldMkLst>
        <pc:spChg chg="del">
          <ac:chgData name="myoffice1616" userId="28e15b73-760d-4da6-9b30-482d271e0981" providerId="ADAL" clId="{EB8CBC91-0028-354C-ABEF-078931FC3B8D}" dt="2022-08-10T09:17:11.782" v="13" actId="478"/>
          <ac:spMkLst>
            <pc:docMk/>
            <pc:sldMk cId="783553291" sldId="357"/>
            <ac:spMk id="2" creationId="{DFB40EDF-B8FD-48B4-8B6A-9119E0B65AFC}"/>
          </ac:spMkLst>
        </pc:spChg>
        <pc:spChg chg="add mod">
          <ac:chgData name="myoffice1616" userId="28e15b73-760d-4da6-9b30-482d271e0981" providerId="ADAL" clId="{EB8CBC91-0028-354C-ABEF-078931FC3B8D}" dt="2022-08-10T09:17:09.063" v="12" actId="478"/>
          <ac:spMkLst>
            <pc:docMk/>
            <pc:sldMk cId="783553291" sldId="357"/>
            <ac:spMk id="4" creationId="{34947083-87A7-33EA-D866-5EB32757E845}"/>
          </ac:spMkLst>
        </pc:spChg>
        <pc:spChg chg="add del mod">
          <ac:chgData name="myoffice1616" userId="28e15b73-760d-4da6-9b30-482d271e0981" providerId="ADAL" clId="{EB8CBC91-0028-354C-ABEF-078931FC3B8D}" dt="2022-08-10T10:17:18.231" v="687" actId="21"/>
          <ac:spMkLst>
            <pc:docMk/>
            <pc:sldMk cId="783553291" sldId="357"/>
            <ac:spMk id="4" creationId="{D2EA4ADF-7344-AE47-1B44-AFA9E2E29D37}"/>
          </ac:spMkLst>
        </pc:spChg>
        <pc:spChg chg="add mod">
          <ac:chgData name="myoffice1616" userId="28e15b73-760d-4da6-9b30-482d271e0981" providerId="ADAL" clId="{EB8CBC91-0028-354C-ABEF-078931FC3B8D}" dt="2022-08-10T09:17:11.782" v="13" actId="478"/>
          <ac:spMkLst>
            <pc:docMk/>
            <pc:sldMk cId="783553291" sldId="357"/>
            <ac:spMk id="7" creationId="{D3AD5ACC-6D5D-C0E4-6264-AFD343CC4069}"/>
          </ac:spMkLst>
        </pc:spChg>
        <pc:picChg chg="del mod">
          <ac:chgData name="myoffice1616" userId="28e15b73-760d-4da6-9b30-482d271e0981" providerId="ADAL" clId="{EB8CBC91-0028-354C-ABEF-078931FC3B8D}" dt="2022-08-10T10:17:15.084" v="685" actId="478"/>
          <ac:picMkLst>
            <pc:docMk/>
            <pc:sldMk cId="783553291" sldId="357"/>
            <ac:picMk id="5" creationId="{50C73903-993F-4ACE-8BA2-D2F6163D01D3}"/>
          </ac:picMkLst>
        </pc:picChg>
      </pc:sldChg>
      <pc:sldChg chg="addSp delSp modSp add mod">
        <pc:chgData name="myoffice1616" userId="28e15b73-760d-4da6-9b30-482d271e0981" providerId="ADAL" clId="{EB8CBC91-0028-354C-ABEF-078931FC3B8D}" dt="2022-08-10T10:22:56.695" v="721" actId="14826"/>
        <pc:sldMkLst>
          <pc:docMk/>
          <pc:sldMk cId="3503760734" sldId="358"/>
        </pc:sldMkLst>
        <pc:spChg chg="mod">
          <ac:chgData name="myoffice1616" userId="28e15b73-760d-4da6-9b30-482d271e0981" providerId="ADAL" clId="{EB8CBC91-0028-354C-ABEF-078931FC3B8D}" dt="2022-08-10T09:50:48.782" v="583" actId="27636"/>
          <ac:spMkLst>
            <pc:docMk/>
            <pc:sldMk cId="3503760734" sldId="358"/>
            <ac:spMk id="2" creationId="{00000000-0000-0000-0000-000000000000}"/>
          </ac:spMkLst>
        </pc:spChg>
        <pc:spChg chg="del">
          <ac:chgData name="myoffice1616" userId="28e15b73-760d-4da6-9b30-482d271e0981" providerId="ADAL" clId="{EB8CBC91-0028-354C-ABEF-078931FC3B8D}" dt="2022-08-10T09:17:15.505" v="14" actId="478"/>
          <ac:spMkLst>
            <pc:docMk/>
            <pc:sldMk cId="3503760734" sldId="358"/>
            <ac:spMk id="3" creationId="{00000000-0000-0000-0000-000000000000}"/>
          </ac:spMkLst>
        </pc:spChg>
        <pc:spChg chg="del mod">
          <ac:chgData name="myoffice1616" userId="28e15b73-760d-4da6-9b30-482d271e0981" providerId="ADAL" clId="{EB8CBC91-0028-354C-ABEF-078931FC3B8D}" dt="2022-08-10T10:10:44.501" v="673"/>
          <ac:spMkLst>
            <pc:docMk/>
            <pc:sldMk cId="3503760734" sldId="358"/>
            <ac:spMk id="4" creationId="{00000000-0000-0000-0000-000000000000}"/>
          </ac:spMkLst>
        </pc:spChg>
        <pc:spChg chg="add mod">
          <ac:chgData name="myoffice1616" userId="28e15b73-760d-4da6-9b30-482d271e0981" providerId="ADAL" clId="{EB8CBC91-0028-354C-ABEF-078931FC3B8D}" dt="2022-08-10T10:02:09.338" v="663" actId="113"/>
          <ac:spMkLst>
            <pc:docMk/>
            <pc:sldMk cId="3503760734" sldId="358"/>
            <ac:spMk id="6" creationId="{9A319AA8-AFC9-CE5E-3E6B-3C6EA52269D9}"/>
          </ac:spMkLst>
        </pc:spChg>
        <pc:picChg chg="add mod modCrop">
          <ac:chgData name="myoffice1616" userId="28e15b73-760d-4da6-9b30-482d271e0981" providerId="ADAL" clId="{EB8CBC91-0028-354C-ABEF-078931FC3B8D}" dt="2022-08-10T10:22:56.695" v="721" actId="14826"/>
          <ac:picMkLst>
            <pc:docMk/>
            <pc:sldMk cId="3503760734" sldId="358"/>
            <ac:picMk id="8" creationId="{63BEF254-E190-87D5-7FF6-477A3E9CFDE4}"/>
          </ac:picMkLst>
        </pc:picChg>
        <pc:picChg chg="add del mod">
          <ac:chgData name="myoffice1616" userId="28e15b73-760d-4da6-9b30-482d271e0981" providerId="ADAL" clId="{EB8CBC91-0028-354C-ABEF-078931FC3B8D}" dt="2022-08-10T10:22:43.758" v="720" actId="478"/>
          <ac:picMkLst>
            <pc:docMk/>
            <pc:sldMk cId="3503760734" sldId="358"/>
            <ac:picMk id="9" creationId="{FBCC156D-B404-3C88-5F92-79BE9F8616DB}"/>
          </ac:picMkLst>
        </pc:picChg>
      </pc:sldChg>
      <pc:sldChg chg="addSp delSp modSp add del mod">
        <pc:chgData name="myoffice1616" userId="28e15b73-760d-4da6-9b30-482d271e0981" providerId="ADAL" clId="{EB8CBC91-0028-354C-ABEF-078931FC3B8D}" dt="2022-08-16T08:52:58.744" v="1247" actId="1076"/>
        <pc:sldMkLst>
          <pc:docMk/>
          <pc:sldMk cId="641648849" sldId="359"/>
        </pc:sldMkLst>
        <pc:spChg chg="del">
          <ac:chgData name="myoffice1616" userId="28e15b73-760d-4da6-9b30-482d271e0981" providerId="ADAL" clId="{EB8CBC91-0028-354C-ABEF-078931FC3B8D}" dt="2022-08-16T08:52:18.223" v="1238" actId="478"/>
          <ac:spMkLst>
            <pc:docMk/>
            <pc:sldMk cId="641648849" sldId="359"/>
            <ac:spMk id="3" creationId="{00000000-0000-0000-0000-000000000000}"/>
          </ac:spMkLst>
        </pc:spChg>
        <pc:spChg chg="add del mod">
          <ac:chgData name="myoffice1616" userId="28e15b73-760d-4da6-9b30-482d271e0981" providerId="ADAL" clId="{EB8CBC91-0028-354C-ABEF-078931FC3B8D}" dt="2022-08-16T08:52:03.210" v="1234" actId="931"/>
          <ac:spMkLst>
            <pc:docMk/>
            <pc:sldMk cId="641648849" sldId="359"/>
            <ac:spMk id="5" creationId="{64F71645-D46D-3235-FDC8-09F0665433D9}"/>
          </ac:spMkLst>
        </pc:spChg>
        <pc:spChg chg="add mod">
          <ac:chgData name="myoffice1616" userId="28e15b73-760d-4da6-9b30-482d271e0981" providerId="ADAL" clId="{EB8CBC91-0028-354C-ABEF-078931FC3B8D}" dt="2022-08-10T09:17:07.134" v="11" actId="478"/>
          <ac:spMkLst>
            <pc:docMk/>
            <pc:sldMk cId="641648849" sldId="359"/>
            <ac:spMk id="5" creationId="{9BB83DE2-6C2D-96CF-9AC7-27FF59B2B4C5}"/>
          </ac:spMkLst>
        </pc:spChg>
        <pc:spChg chg="add del mod">
          <ac:chgData name="myoffice1616" userId="28e15b73-760d-4da6-9b30-482d271e0981" providerId="ADAL" clId="{EB8CBC91-0028-354C-ABEF-078931FC3B8D}" dt="2022-08-16T08:52:29.053" v="1240" actId="478"/>
          <ac:spMkLst>
            <pc:docMk/>
            <pc:sldMk cId="641648849" sldId="359"/>
            <ac:spMk id="9" creationId="{6BA8AEA4-4BBC-2A99-5948-FDBB3785D5AD}"/>
          </ac:spMkLst>
        </pc:spChg>
        <pc:spChg chg="add mod">
          <ac:chgData name="myoffice1616" userId="28e15b73-760d-4da6-9b30-482d271e0981" providerId="ADAL" clId="{EB8CBC91-0028-354C-ABEF-078931FC3B8D}" dt="2022-08-16T08:52:36.664" v="1243" actId="1076"/>
          <ac:spMkLst>
            <pc:docMk/>
            <pc:sldMk cId="641648849" sldId="359"/>
            <ac:spMk id="10" creationId="{DC870FD0-9107-E84F-A39A-526E78F1D58F}"/>
          </ac:spMkLst>
        </pc:spChg>
        <pc:spChg chg="add mod">
          <ac:chgData name="myoffice1616" userId="28e15b73-760d-4da6-9b30-482d271e0981" providerId="ADAL" clId="{EB8CBC91-0028-354C-ABEF-078931FC3B8D}" dt="2022-08-16T08:52:58.744" v="1247" actId="1076"/>
          <ac:spMkLst>
            <pc:docMk/>
            <pc:sldMk cId="641648849" sldId="359"/>
            <ac:spMk id="11" creationId="{6727BE2B-F159-3A1E-28EC-BEFB20A5A225}"/>
          </ac:spMkLst>
        </pc:spChg>
        <pc:picChg chg="del">
          <ac:chgData name="myoffice1616" userId="28e15b73-760d-4da6-9b30-482d271e0981" providerId="ADAL" clId="{EB8CBC91-0028-354C-ABEF-078931FC3B8D}" dt="2022-08-16T08:51:54.921" v="1233" actId="478"/>
          <ac:picMkLst>
            <pc:docMk/>
            <pc:sldMk cId="641648849" sldId="359"/>
            <ac:picMk id="4" creationId="{00000000-0000-0000-0000-000000000000}"/>
          </ac:picMkLst>
        </pc:picChg>
        <pc:picChg chg="add mod modCrop">
          <ac:chgData name="myoffice1616" userId="28e15b73-760d-4da6-9b30-482d271e0981" providerId="ADAL" clId="{EB8CBC91-0028-354C-ABEF-078931FC3B8D}" dt="2022-08-16T08:52:12.826" v="1237" actId="18131"/>
          <ac:picMkLst>
            <pc:docMk/>
            <pc:sldMk cId="641648849" sldId="359"/>
            <ac:picMk id="7" creationId="{1DF2F2B4-77DB-77DB-B3E2-1ADECB5D0809}"/>
          </ac:picMkLst>
        </pc:picChg>
      </pc:sldChg>
      <pc:sldChg chg="modSp add del mod">
        <pc:chgData name="myoffice1616" userId="28e15b73-760d-4da6-9b30-482d271e0981" providerId="ADAL" clId="{EB8CBC91-0028-354C-ABEF-078931FC3B8D}" dt="2022-08-10T09:45:00.295" v="551" actId="2696"/>
        <pc:sldMkLst>
          <pc:docMk/>
          <pc:sldMk cId="4291611095" sldId="360"/>
        </pc:sldMkLst>
        <pc:spChg chg="mod">
          <ac:chgData name="myoffice1616" userId="28e15b73-760d-4da6-9b30-482d271e0981" providerId="ADAL" clId="{EB8CBC91-0028-354C-ABEF-078931FC3B8D}" dt="2022-08-10T09:18:32.262" v="62" actId="2711"/>
          <ac:spMkLst>
            <pc:docMk/>
            <pc:sldMk cId="4291611095" sldId="360"/>
            <ac:spMk id="2" creationId="{DFB40EDF-B8FD-48B4-8B6A-9119E0B65AFC}"/>
          </ac:spMkLst>
        </pc:spChg>
      </pc:sldChg>
      <pc:sldChg chg="addSp delSp modSp new mod">
        <pc:chgData name="myoffice1616" userId="28e15b73-760d-4da6-9b30-482d271e0981" providerId="ADAL" clId="{EB8CBC91-0028-354C-ABEF-078931FC3B8D}" dt="2022-08-10T10:20:59.080" v="713" actId="1076"/>
        <pc:sldMkLst>
          <pc:docMk/>
          <pc:sldMk cId="3580021146" sldId="361"/>
        </pc:sldMkLst>
        <pc:spChg chg="mod">
          <ac:chgData name="myoffice1616" userId="28e15b73-760d-4da6-9b30-482d271e0981" providerId="ADAL" clId="{EB8CBC91-0028-354C-ABEF-078931FC3B8D}" dt="2022-08-10T10:20:23.489" v="710" actId="1076"/>
          <ac:spMkLst>
            <pc:docMk/>
            <pc:sldMk cId="3580021146" sldId="361"/>
            <ac:spMk id="2" creationId="{62DA802C-7E01-CDE3-0BA2-20B0CEC90B9F}"/>
          </ac:spMkLst>
        </pc:spChg>
        <pc:spChg chg="mod">
          <ac:chgData name="myoffice1616" userId="28e15b73-760d-4da6-9b30-482d271e0981" providerId="ADAL" clId="{EB8CBC91-0028-354C-ABEF-078931FC3B8D}" dt="2022-08-10T10:17:56.847" v="692" actId="1076"/>
          <ac:spMkLst>
            <pc:docMk/>
            <pc:sldMk cId="3580021146" sldId="361"/>
            <ac:spMk id="3" creationId="{9FB2AF79-34E4-8F15-E5FC-07E85C151AD6}"/>
          </ac:spMkLst>
        </pc:spChg>
        <pc:spChg chg="del">
          <ac:chgData name="myoffice1616" userId="28e15b73-760d-4da6-9b30-482d271e0981" providerId="ADAL" clId="{EB8CBC91-0028-354C-ABEF-078931FC3B8D}" dt="2022-08-10T09:32:15.884" v="399"/>
          <ac:spMkLst>
            <pc:docMk/>
            <pc:sldMk cId="3580021146" sldId="361"/>
            <ac:spMk id="4" creationId="{21B5C010-47B6-880F-FE93-A20A5D59BF06}"/>
          </ac:spMkLst>
        </pc:spChg>
        <pc:spChg chg="add del mod">
          <ac:chgData name="myoffice1616" userId="28e15b73-760d-4da6-9b30-482d271e0981" providerId="ADAL" clId="{EB8CBC91-0028-354C-ABEF-078931FC3B8D}" dt="2022-08-10T10:17:27.191" v="688" actId="478"/>
          <ac:spMkLst>
            <pc:docMk/>
            <pc:sldMk cId="3580021146" sldId="361"/>
            <ac:spMk id="8" creationId="{67459E25-E0BC-20D0-5FA3-8BC8215A3EB1}"/>
          </ac:spMkLst>
        </pc:spChg>
        <pc:picChg chg="add del mod">
          <ac:chgData name="myoffice1616" userId="28e15b73-760d-4da6-9b30-482d271e0981" providerId="ADAL" clId="{EB8CBC91-0028-354C-ABEF-078931FC3B8D}" dt="2022-08-10T09:33:13.426" v="413" actId="478"/>
          <ac:picMkLst>
            <pc:docMk/>
            <pc:sldMk cId="3580021146" sldId="361"/>
            <ac:picMk id="5" creationId="{87BFF142-135F-4E4C-02A0-AFC8A9D7E23F}"/>
          </ac:picMkLst>
        </pc:picChg>
        <pc:picChg chg="add del mod">
          <ac:chgData name="myoffice1616" userId="28e15b73-760d-4da6-9b30-482d271e0981" providerId="ADAL" clId="{EB8CBC91-0028-354C-ABEF-078931FC3B8D}" dt="2022-08-10T09:32:38.999" v="403" actId="21"/>
          <ac:picMkLst>
            <pc:docMk/>
            <pc:sldMk cId="3580021146" sldId="361"/>
            <ac:picMk id="6" creationId="{CD314F30-C690-C9B2-486D-EDD45C5A0F8E}"/>
          </ac:picMkLst>
        </pc:picChg>
        <pc:picChg chg="add del mod">
          <ac:chgData name="myoffice1616" userId="28e15b73-760d-4da6-9b30-482d271e0981" providerId="ADAL" clId="{EB8CBC91-0028-354C-ABEF-078931FC3B8D}" dt="2022-08-10T10:18:33.198" v="706" actId="478"/>
          <ac:picMkLst>
            <pc:docMk/>
            <pc:sldMk cId="3580021146" sldId="361"/>
            <ac:picMk id="9" creationId="{C030DF1C-470B-76FB-7C08-138E0B9ACFBE}"/>
          </ac:picMkLst>
        </pc:picChg>
        <pc:picChg chg="add del mod">
          <ac:chgData name="myoffice1616" userId="28e15b73-760d-4da6-9b30-482d271e0981" providerId="ADAL" clId="{EB8CBC91-0028-354C-ABEF-078931FC3B8D}" dt="2022-08-10T10:18:29.137" v="704" actId="478"/>
          <ac:picMkLst>
            <pc:docMk/>
            <pc:sldMk cId="3580021146" sldId="361"/>
            <ac:picMk id="11" creationId="{7A6EC709-A331-0B48-965E-86286FC179EF}"/>
          </ac:picMkLst>
        </pc:picChg>
        <pc:picChg chg="add mod modCrop">
          <ac:chgData name="myoffice1616" userId="28e15b73-760d-4da6-9b30-482d271e0981" providerId="ADAL" clId="{EB8CBC91-0028-354C-ABEF-078931FC3B8D}" dt="2022-08-10T10:20:59.080" v="713" actId="1076"/>
          <ac:picMkLst>
            <pc:docMk/>
            <pc:sldMk cId="3580021146" sldId="361"/>
            <ac:picMk id="12" creationId="{81E17D97-C3BC-8CD6-A483-7ECFB710D247}"/>
          </ac:picMkLst>
        </pc:picChg>
      </pc:sldChg>
      <pc:sldChg chg="addSp delSp modSp new mod">
        <pc:chgData name="myoffice1616" userId="28e15b73-760d-4da6-9b30-482d271e0981" providerId="ADAL" clId="{EB8CBC91-0028-354C-ABEF-078931FC3B8D}" dt="2022-08-10T09:34:28.947" v="437" actId="1076"/>
        <pc:sldMkLst>
          <pc:docMk/>
          <pc:sldMk cId="2820073456" sldId="362"/>
        </pc:sldMkLst>
        <pc:spChg chg="mod">
          <ac:chgData name="myoffice1616" userId="28e15b73-760d-4da6-9b30-482d271e0981" providerId="ADAL" clId="{EB8CBC91-0028-354C-ABEF-078931FC3B8D}" dt="2022-08-10T09:34:26.307" v="436" actId="1076"/>
          <ac:spMkLst>
            <pc:docMk/>
            <pc:sldMk cId="2820073456" sldId="362"/>
            <ac:spMk id="2" creationId="{0370E60A-B134-A373-F7B8-D272828212A7}"/>
          </ac:spMkLst>
        </pc:spChg>
        <pc:spChg chg="del">
          <ac:chgData name="myoffice1616" userId="28e15b73-760d-4da6-9b30-482d271e0981" providerId="ADAL" clId="{EB8CBC91-0028-354C-ABEF-078931FC3B8D}" dt="2022-08-10T09:32:42.807" v="404" actId="478"/>
          <ac:spMkLst>
            <pc:docMk/>
            <pc:sldMk cId="2820073456" sldId="362"/>
            <ac:spMk id="3" creationId="{9B77FE17-50FF-3E05-D3F4-551AD7BDA4B8}"/>
          </ac:spMkLst>
        </pc:spChg>
        <pc:spChg chg="del">
          <ac:chgData name="myoffice1616" userId="28e15b73-760d-4da6-9b30-482d271e0981" providerId="ADAL" clId="{EB8CBC91-0028-354C-ABEF-078931FC3B8D}" dt="2022-08-10T09:33:53.629" v="428" actId="478"/>
          <ac:spMkLst>
            <pc:docMk/>
            <pc:sldMk cId="2820073456" sldId="362"/>
            <ac:spMk id="4" creationId="{53AC28AE-BC44-51E8-06AF-6A89709C00AF}"/>
          </ac:spMkLst>
        </pc:spChg>
        <pc:spChg chg="add mod">
          <ac:chgData name="myoffice1616" userId="28e15b73-760d-4da6-9b30-482d271e0981" providerId="ADAL" clId="{EB8CBC91-0028-354C-ABEF-078931FC3B8D}" dt="2022-08-10T09:34:28.947" v="437" actId="1076"/>
          <ac:spMkLst>
            <pc:docMk/>
            <pc:sldMk cId="2820073456" sldId="362"/>
            <ac:spMk id="6" creationId="{39DDE477-A59E-0DD5-6988-0837868124B4}"/>
          </ac:spMkLst>
        </pc:spChg>
        <pc:picChg chg="add mod">
          <ac:chgData name="myoffice1616" userId="28e15b73-760d-4da6-9b30-482d271e0981" providerId="ADAL" clId="{EB8CBC91-0028-354C-ABEF-078931FC3B8D}" dt="2022-08-10T09:34:22.275" v="435" actId="1076"/>
          <ac:picMkLst>
            <pc:docMk/>
            <pc:sldMk cId="2820073456" sldId="362"/>
            <ac:picMk id="5" creationId="{D5B3C3C6-BE70-47BD-8B85-BBA2A8DB084F}"/>
          </ac:picMkLst>
        </pc:picChg>
      </pc:sldChg>
      <pc:sldChg chg="addSp delSp modSp new mod modNotesTx">
        <pc:chgData name="myoffice1616" userId="28e15b73-760d-4da6-9b30-482d271e0981" providerId="ADAL" clId="{EB8CBC91-0028-354C-ABEF-078931FC3B8D}" dt="2022-08-10T10:24:41.179" v="723" actId="20577"/>
        <pc:sldMkLst>
          <pc:docMk/>
          <pc:sldMk cId="945314401" sldId="363"/>
        </pc:sldMkLst>
        <pc:spChg chg="mod">
          <ac:chgData name="myoffice1616" userId="28e15b73-760d-4da6-9b30-482d271e0981" providerId="ADAL" clId="{EB8CBC91-0028-354C-ABEF-078931FC3B8D}" dt="2022-08-10T09:38:40.410" v="479" actId="1076"/>
          <ac:spMkLst>
            <pc:docMk/>
            <pc:sldMk cId="945314401" sldId="363"/>
            <ac:spMk id="2" creationId="{E7C75ADF-1031-E32F-6B12-BB859A2AF66F}"/>
          </ac:spMkLst>
        </pc:spChg>
        <pc:spChg chg="mod">
          <ac:chgData name="myoffice1616" userId="28e15b73-760d-4da6-9b30-482d271e0981" providerId="ADAL" clId="{EB8CBC91-0028-354C-ABEF-078931FC3B8D}" dt="2022-08-10T09:38:43.642" v="480" actId="1076"/>
          <ac:spMkLst>
            <pc:docMk/>
            <pc:sldMk cId="945314401" sldId="363"/>
            <ac:spMk id="3" creationId="{6779AB09-D5E3-E4D0-6A03-82311C2AB4ED}"/>
          </ac:spMkLst>
        </pc:spChg>
        <pc:spChg chg="add del">
          <ac:chgData name="myoffice1616" userId="28e15b73-760d-4da6-9b30-482d271e0981" providerId="ADAL" clId="{EB8CBC91-0028-354C-ABEF-078931FC3B8D}" dt="2022-08-10T09:36:20.649" v="466" actId="478"/>
          <ac:spMkLst>
            <pc:docMk/>
            <pc:sldMk cId="945314401" sldId="363"/>
            <ac:spMk id="4" creationId="{EF14BE34-42AB-F3F9-9C97-D60D2011D06F}"/>
          </ac:spMkLst>
        </pc:spChg>
        <pc:spChg chg="add mod">
          <ac:chgData name="myoffice1616" userId="28e15b73-760d-4da6-9b30-482d271e0981" providerId="ADAL" clId="{EB8CBC91-0028-354C-ABEF-078931FC3B8D}" dt="2022-08-10T09:38:51.001" v="481" actId="1076"/>
          <ac:spMkLst>
            <pc:docMk/>
            <pc:sldMk cId="945314401" sldId="363"/>
            <ac:spMk id="7" creationId="{D8082D00-EAF5-5654-866B-DC3F0FE202F1}"/>
          </ac:spMkLst>
        </pc:spChg>
        <pc:picChg chg="add del mod">
          <ac:chgData name="myoffice1616" userId="28e15b73-760d-4da6-9b30-482d271e0981" providerId="ADAL" clId="{EB8CBC91-0028-354C-ABEF-078931FC3B8D}" dt="2022-08-10T09:36:17.573" v="465"/>
          <ac:picMkLst>
            <pc:docMk/>
            <pc:sldMk cId="945314401" sldId="363"/>
            <ac:picMk id="5" creationId="{93A92754-7139-A4DD-AF50-DE9B59D4166B}"/>
          </ac:picMkLst>
        </pc:picChg>
        <pc:picChg chg="add mod">
          <ac:chgData name="myoffice1616" userId="28e15b73-760d-4da6-9b30-482d271e0981" providerId="ADAL" clId="{EB8CBC91-0028-354C-ABEF-078931FC3B8D}" dt="2022-08-10T09:38:54.362" v="483" actId="1076"/>
          <ac:picMkLst>
            <pc:docMk/>
            <pc:sldMk cId="945314401" sldId="363"/>
            <ac:picMk id="6" creationId="{FAB94831-C464-D7D4-AC37-177E7095F341}"/>
          </ac:picMkLst>
        </pc:picChg>
      </pc:sldChg>
      <pc:sldChg chg="addSp delSp modSp new mod setBg">
        <pc:chgData name="myoffice1616" userId="28e15b73-760d-4da6-9b30-482d271e0981" providerId="ADAL" clId="{EB8CBC91-0028-354C-ABEF-078931FC3B8D}" dt="2022-08-10T09:44:45.622" v="550" actId="1076"/>
        <pc:sldMkLst>
          <pc:docMk/>
          <pc:sldMk cId="3605476141" sldId="364"/>
        </pc:sldMkLst>
        <pc:spChg chg="mod ord">
          <ac:chgData name="myoffice1616" userId="28e15b73-760d-4da6-9b30-482d271e0981" providerId="ADAL" clId="{EB8CBC91-0028-354C-ABEF-078931FC3B8D}" dt="2022-08-10T09:44:01.367" v="541" actId="1076"/>
          <ac:spMkLst>
            <pc:docMk/>
            <pc:sldMk cId="3605476141" sldId="364"/>
            <ac:spMk id="2" creationId="{1777D258-E710-D1F9-FCAC-E5EB5B89650A}"/>
          </ac:spMkLst>
        </pc:spChg>
        <pc:spChg chg="mod">
          <ac:chgData name="myoffice1616" userId="28e15b73-760d-4da6-9b30-482d271e0981" providerId="ADAL" clId="{EB8CBC91-0028-354C-ABEF-078931FC3B8D}" dt="2022-08-10T09:44:04.358" v="542" actId="1076"/>
          <ac:spMkLst>
            <pc:docMk/>
            <pc:sldMk cId="3605476141" sldId="364"/>
            <ac:spMk id="3" creationId="{44DFD0C7-2CC7-F12A-CAAF-20B5306138C7}"/>
          </ac:spMkLst>
        </pc:spChg>
        <pc:spChg chg="del">
          <ac:chgData name="myoffice1616" userId="28e15b73-760d-4da6-9b30-482d271e0981" providerId="ADAL" clId="{EB8CBC91-0028-354C-ABEF-078931FC3B8D}" dt="2022-08-10T09:41:07.254" v="527" actId="478"/>
          <ac:spMkLst>
            <pc:docMk/>
            <pc:sldMk cId="3605476141" sldId="364"/>
            <ac:spMk id="4" creationId="{4C0F46E8-8A7F-F207-A192-94A63F14058C}"/>
          </ac:spMkLst>
        </pc:spChg>
        <pc:spChg chg="add">
          <ac:chgData name="myoffice1616" userId="28e15b73-760d-4da6-9b30-482d271e0981" providerId="ADAL" clId="{EB8CBC91-0028-354C-ABEF-078931FC3B8D}" dt="2022-08-10T09:41:59.459" v="530" actId="26606"/>
          <ac:spMkLst>
            <pc:docMk/>
            <pc:sldMk cId="3605476141" sldId="364"/>
            <ac:spMk id="10" creationId="{9D949742-730C-4F7B-88BE-E4E69F6D1C64}"/>
          </ac:spMkLst>
        </pc:spChg>
        <pc:spChg chg="add">
          <ac:chgData name="myoffice1616" userId="28e15b73-760d-4da6-9b30-482d271e0981" providerId="ADAL" clId="{EB8CBC91-0028-354C-ABEF-078931FC3B8D}" dt="2022-08-10T09:41:59.459" v="530" actId="26606"/>
          <ac:spMkLst>
            <pc:docMk/>
            <pc:sldMk cId="3605476141" sldId="364"/>
            <ac:spMk id="12" creationId="{DC5C0732-01DA-4A7C-ABF5-56B3C5B039CD}"/>
          </ac:spMkLst>
        </pc:spChg>
        <pc:picChg chg="add del mod">
          <ac:chgData name="myoffice1616" userId="28e15b73-760d-4da6-9b30-482d271e0981" providerId="ADAL" clId="{EB8CBC91-0028-354C-ABEF-078931FC3B8D}" dt="2022-08-10T09:44:30.679" v="544" actId="478"/>
          <ac:picMkLst>
            <pc:docMk/>
            <pc:sldMk cId="3605476141" sldId="364"/>
            <ac:picMk id="5" creationId="{B7CBBA61-D696-B2F4-B3B3-E81D1CCD7400}"/>
          </ac:picMkLst>
        </pc:picChg>
        <pc:picChg chg="add del mod">
          <ac:chgData name="myoffice1616" userId="28e15b73-760d-4da6-9b30-482d271e0981" providerId="ADAL" clId="{EB8CBC91-0028-354C-ABEF-078931FC3B8D}" dt="2022-08-10T09:44:28.968" v="543" actId="478"/>
          <ac:picMkLst>
            <pc:docMk/>
            <pc:sldMk cId="3605476141" sldId="364"/>
            <ac:picMk id="6" creationId="{696BB730-432B-0087-6542-473CD6C8ACE2}"/>
          </ac:picMkLst>
        </pc:picChg>
        <pc:picChg chg="add mod">
          <ac:chgData name="myoffice1616" userId="28e15b73-760d-4da6-9b30-482d271e0981" providerId="ADAL" clId="{EB8CBC91-0028-354C-ABEF-078931FC3B8D}" dt="2022-08-10T09:44:45.622" v="550" actId="1076"/>
          <ac:picMkLst>
            <pc:docMk/>
            <pc:sldMk cId="3605476141" sldId="364"/>
            <ac:picMk id="7" creationId="{B25A04EB-2DB5-9A86-A741-AF5463EF30F8}"/>
          </ac:picMkLst>
        </pc:picChg>
      </pc:sldChg>
      <pc:sldChg chg="addSp delSp modSp new mod setBg">
        <pc:chgData name="myoffice1616" userId="28e15b73-760d-4da6-9b30-482d271e0981" providerId="ADAL" clId="{EB8CBC91-0028-354C-ABEF-078931FC3B8D}" dt="2022-08-10T09:50:40.356" v="581" actId="2711"/>
        <pc:sldMkLst>
          <pc:docMk/>
          <pc:sldMk cId="981038784" sldId="365"/>
        </pc:sldMkLst>
        <pc:spChg chg="mod ord">
          <ac:chgData name="myoffice1616" userId="28e15b73-760d-4da6-9b30-482d271e0981" providerId="ADAL" clId="{EB8CBC91-0028-354C-ABEF-078931FC3B8D}" dt="2022-08-10T09:50:40.356" v="581" actId="2711"/>
          <ac:spMkLst>
            <pc:docMk/>
            <pc:sldMk cId="981038784" sldId="365"/>
            <ac:spMk id="2" creationId="{120001A2-C850-6339-C6AE-150DB5257E55}"/>
          </ac:spMkLst>
        </pc:spChg>
        <pc:spChg chg="mod">
          <ac:chgData name="myoffice1616" userId="28e15b73-760d-4da6-9b30-482d271e0981" providerId="ADAL" clId="{EB8CBC91-0028-354C-ABEF-078931FC3B8D}" dt="2022-08-10T09:50:23.242" v="579" actId="1076"/>
          <ac:spMkLst>
            <pc:docMk/>
            <pc:sldMk cId="981038784" sldId="365"/>
            <ac:spMk id="3" creationId="{428D9AE3-D349-FFA3-35D7-39488DEF55CB}"/>
          </ac:spMkLst>
        </pc:spChg>
        <pc:spChg chg="del">
          <ac:chgData name="myoffice1616" userId="28e15b73-760d-4da6-9b30-482d271e0981" providerId="ADAL" clId="{EB8CBC91-0028-354C-ABEF-078931FC3B8D}" dt="2022-08-10T09:49:24.749" v="562"/>
          <ac:spMkLst>
            <pc:docMk/>
            <pc:sldMk cId="981038784" sldId="365"/>
            <ac:spMk id="4" creationId="{1629F27B-7D32-2F6B-6F78-514C57074546}"/>
          </ac:spMkLst>
        </pc:spChg>
        <pc:spChg chg="add del mod">
          <ac:chgData name="myoffice1616" userId="28e15b73-760d-4da6-9b30-482d271e0981" providerId="ADAL" clId="{EB8CBC91-0028-354C-ABEF-078931FC3B8D}" dt="2022-08-10T09:49:29.173" v="564" actId="478"/>
          <ac:spMkLst>
            <pc:docMk/>
            <pc:sldMk cId="981038784" sldId="365"/>
            <ac:spMk id="7" creationId="{AC4667C8-A00A-B9B6-DFDF-97663F5ECB66}"/>
          </ac:spMkLst>
        </pc:spChg>
        <pc:spChg chg="add">
          <ac:chgData name="myoffice1616" userId="28e15b73-760d-4da6-9b30-482d271e0981" providerId="ADAL" clId="{EB8CBC91-0028-354C-ABEF-078931FC3B8D}" dt="2022-08-10T09:49:47.652" v="569" actId="26606"/>
          <ac:spMkLst>
            <pc:docMk/>
            <pc:sldMk cId="981038784" sldId="365"/>
            <ac:spMk id="13" creationId="{5A8AC3CD-ED4E-47B5-A42A-F32B903409CF}"/>
          </ac:spMkLst>
        </pc:spChg>
        <pc:spChg chg="add">
          <ac:chgData name="myoffice1616" userId="28e15b73-760d-4da6-9b30-482d271e0981" providerId="ADAL" clId="{EB8CBC91-0028-354C-ABEF-078931FC3B8D}" dt="2022-08-10T09:49:47.652" v="569" actId="26606"/>
          <ac:spMkLst>
            <pc:docMk/>
            <pc:sldMk cId="981038784" sldId="365"/>
            <ac:spMk id="15" creationId="{AB9DFAC8-424C-49EA-AC8A-002889678FD3}"/>
          </ac:spMkLst>
        </pc:spChg>
        <pc:picChg chg="add del mod">
          <ac:chgData name="myoffice1616" userId="28e15b73-760d-4da6-9b30-482d271e0981" providerId="ADAL" clId="{EB8CBC91-0028-354C-ABEF-078931FC3B8D}" dt="2022-08-10T09:49:27.393" v="563" actId="478"/>
          <ac:picMkLst>
            <pc:docMk/>
            <pc:sldMk cId="981038784" sldId="365"/>
            <ac:picMk id="5" creationId="{F88B162F-F031-9B52-F682-55ACDD8061B0}"/>
          </ac:picMkLst>
        </pc:picChg>
        <pc:picChg chg="add mod">
          <ac:chgData name="myoffice1616" userId="28e15b73-760d-4da6-9b30-482d271e0981" providerId="ADAL" clId="{EB8CBC91-0028-354C-ABEF-078931FC3B8D}" dt="2022-08-10T09:49:47.652" v="569" actId="26606"/>
          <ac:picMkLst>
            <pc:docMk/>
            <pc:sldMk cId="981038784" sldId="365"/>
            <ac:picMk id="8" creationId="{88E295DF-360B-3528-2CDA-FCD28A5A00DB}"/>
          </ac:picMkLst>
        </pc:picChg>
      </pc:sldChg>
      <pc:sldChg chg="addSp delSp modSp new mod modNotesTx">
        <pc:chgData name="myoffice1616" userId="28e15b73-760d-4da6-9b30-482d271e0981" providerId="ADAL" clId="{EB8CBC91-0028-354C-ABEF-078931FC3B8D}" dt="2022-08-10T10:15:45.005" v="681" actId="20577"/>
        <pc:sldMkLst>
          <pc:docMk/>
          <pc:sldMk cId="2920436738" sldId="366"/>
        </pc:sldMkLst>
        <pc:spChg chg="mod">
          <ac:chgData name="myoffice1616" userId="28e15b73-760d-4da6-9b30-482d271e0981" providerId="ADAL" clId="{EB8CBC91-0028-354C-ABEF-078931FC3B8D}" dt="2022-08-10T09:52:49.308" v="602" actId="14100"/>
          <ac:spMkLst>
            <pc:docMk/>
            <pc:sldMk cId="2920436738" sldId="366"/>
            <ac:spMk id="2" creationId="{15E9F0F7-5E15-4B2B-9BDF-90519985A83D}"/>
          </ac:spMkLst>
        </pc:spChg>
        <pc:spChg chg="mod">
          <ac:chgData name="myoffice1616" userId="28e15b73-760d-4da6-9b30-482d271e0981" providerId="ADAL" clId="{EB8CBC91-0028-354C-ABEF-078931FC3B8D}" dt="2022-08-10T09:51:04.456" v="588" actId="14100"/>
          <ac:spMkLst>
            <pc:docMk/>
            <pc:sldMk cId="2920436738" sldId="366"/>
            <ac:spMk id="3" creationId="{0692A80A-5FCF-FBF5-7488-B5251E26544B}"/>
          </ac:spMkLst>
        </pc:spChg>
        <pc:spChg chg="del">
          <ac:chgData name="myoffice1616" userId="28e15b73-760d-4da6-9b30-482d271e0981" providerId="ADAL" clId="{EB8CBC91-0028-354C-ABEF-078931FC3B8D}" dt="2022-08-10T09:51:05.994" v="589" actId="478"/>
          <ac:spMkLst>
            <pc:docMk/>
            <pc:sldMk cId="2920436738" sldId="366"/>
            <ac:spMk id="4" creationId="{49EB6DEF-C84D-D8CF-D6FD-35E73DB94606}"/>
          </ac:spMkLst>
        </pc:spChg>
        <pc:spChg chg="add del">
          <ac:chgData name="myoffice1616" userId="28e15b73-760d-4da6-9b30-482d271e0981" providerId="ADAL" clId="{EB8CBC91-0028-354C-ABEF-078931FC3B8D}" dt="2022-08-10T09:51:23.218" v="591" actId="478"/>
          <ac:spMkLst>
            <pc:docMk/>
            <pc:sldMk cId="2920436738" sldId="366"/>
            <ac:spMk id="6" creationId="{648191C8-8A1C-1A35-68E7-44A2716E833C}"/>
          </ac:spMkLst>
        </pc:spChg>
        <pc:spChg chg="add mod">
          <ac:chgData name="myoffice1616" userId="28e15b73-760d-4da6-9b30-482d271e0981" providerId="ADAL" clId="{EB8CBC91-0028-354C-ABEF-078931FC3B8D}" dt="2022-08-10T09:53:11.100" v="607" actId="1076"/>
          <ac:spMkLst>
            <pc:docMk/>
            <pc:sldMk cId="2920436738" sldId="366"/>
            <ac:spMk id="9" creationId="{0A47C6F7-1813-463D-8B25-58630FB5F681}"/>
          </ac:spMkLst>
        </pc:spChg>
        <pc:spChg chg="add del mod">
          <ac:chgData name="myoffice1616" userId="28e15b73-760d-4da6-9b30-482d271e0981" providerId="ADAL" clId="{EB8CBC91-0028-354C-ABEF-078931FC3B8D}" dt="2022-08-10T10:06:34.293" v="668"/>
          <ac:spMkLst>
            <pc:docMk/>
            <pc:sldMk cId="2920436738" sldId="366"/>
            <ac:spMk id="10" creationId="{A7DDEC22-FB86-75C4-06C2-EF934D7B85F7}"/>
          </ac:spMkLst>
        </pc:spChg>
        <pc:picChg chg="add mod">
          <ac:chgData name="myoffice1616" userId="28e15b73-760d-4da6-9b30-482d271e0981" providerId="ADAL" clId="{EB8CBC91-0028-354C-ABEF-078931FC3B8D}" dt="2022-08-10T09:52:58.724" v="605" actId="14100"/>
          <ac:picMkLst>
            <pc:docMk/>
            <pc:sldMk cId="2920436738" sldId="366"/>
            <ac:picMk id="7" creationId="{D00CC48A-B525-4B55-82FA-2152368BFB63}"/>
          </ac:picMkLst>
        </pc:picChg>
        <pc:picChg chg="add mod">
          <ac:chgData name="myoffice1616" userId="28e15b73-760d-4da6-9b30-482d271e0981" providerId="ADAL" clId="{EB8CBC91-0028-354C-ABEF-078931FC3B8D}" dt="2022-08-10T09:52:54.389" v="604" actId="1076"/>
          <ac:picMkLst>
            <pc:docMk/>
            <pc:sldMk cId="2920436738" sldId="366"/>
            <ac:picMk id="8" creationId="{639AF0AD-2A8D-0DCC-F2D8-2872FEB04168}"/>
          </ac:picMkLst>
        </pc:picChg>
      </pc:sldChg>
      <pc:sldChg chg="addSp delSp modSp new mod ord setBg modClrScheme chgLayout">
        <pc:chgData name="myoffice1616" userId="28e15b73-760d-4da6-9b30-482d271e0981" providerId="ADAL" clId="{EB8CBC91-0028-354C-ABEF-078931FC3B8D}" dt="2022-08-10T10:00:57.684" v="659" actId="1076"/>
        <pc:sldMkLst>
          <pc:docMk/>
          <pc:sldMk cId="1128467247" sldId="367"/>
        </pc:sldMkLst>
        <pc:spChg chg="del">
          <ac:chgData name="myoffice1616" userId="28e15b73-760d-4da6-9b30-482d271e0981" providerId="ADAL" clId="{EB8CBC91-0028-354C-ABEF-078931FC3B8D}" dt="2022-08-10T09:56:12.127" v="622" actId="478"/>
          <ac:spMkLst>
            <pc:docMk/>
            <pc:sldMk cId="1128467247" sldId="367"/>
            <ac:spMk id="2" creationId="{4BE97D4E-7267-4BFC-DE0F-7DD11E22301A}"/>
          </ac:spMkLst>
        </pc:spChg>
        <pc:spChg chg="del">
          <ac:chgData name="myoffice1616" userId="28e15b73-760d-4da6-9b30-482d271e0981" providerId="ADAL" clId="{EB8CBC91-0028-354C-ABEF-078931FC3B8D}" dt="2022-08-10T09:57:02.660" v="627" actId="478"/>
          <ac:spMkLst>
            <pc:docMk/>
            <pc:sldMk cId="1128467247" sldId="367"/>
            <ac:spMk id="3" creationId="{CB1B97E8-B65B-D2AC-AD5F-A5C6174AAD7E}"/>
          </ac:spMkLst>
        </pc:spChg>
        <pc:spChg chg="del">
          <ac:chgData name="myoffice1616" userId="28e15b73-760d-4da6-9b30-482d271e0981" providerId="ADAL" clId="{EB8CBC91-0028-354C-ABEF-078931FC3B8D}" dt="2022-08-10T09:55:47.593" v="609"/>
          <ac:spMkLst>
            <pc:docMk/>
            <pc:sldMk cId="1128467247" sldId="367"/>
            <ac:spMk id="4" creationId="{C068A800-A630-3A10-3D16-24ECB3F6D6BA}"/>
          </ac:spMkLst>
        </pc:spChg>
        <pc:spChg chg="add del mod">
          <ac:chgData name="myoffice1616" userId="28e15b73-760d-4da6-9b30-482d271e0981" providerId="ADAL" clId="{EB8CBC91-0028-354C-ABEF-078931FC3B8D}" dt="2022-08-10T09:55:51.510" v="613" actId="478"/>
          <ac:spMkLst>
            <pc:docMk/>
            <pc:sldMk cId="1128467247" sldId="367"/>
            <ac:spMk id="8" creationId="{C42ECD02-B305-CC46-3EAB-3C20C2492083}"/>
          </ac:spMkLst>
        </pc:spChg>
        <pc:spChg chg="add del mod">
          <ac:chgData name="myoffice1616" userId="28e15b73-760d-4da6-9b30-482d271e0981" providerId="ADAL" clId="{EB8CBC91-0028-354C-ABEF-078931FC3B8D}" dt="2022-08-10T09:57:32.207" v="632" actId="478"/>
          <ac:spMkLst>
            <pc:docMk/>
            <pc:sldMk cId="1128467247" sldId="367"/>
            <ac:spMk id="13" creationId="{7CB77FCB-8D14-F051-ECF1-E3EE6FF23DCE}"/>
          </ac:spMkLst>
        </pc:spChg>
        <pc:spChg chg="add del mod">
          <ac:chgData name="myoffice1616" userId="28e15b73-760d-4da6-9b30-482d271e0981" providerId="ADAL" clId="{EB8CBC91-0028-354C-ABEF-078931FC3B8D}" dt="2022-08-10T09:57:55.901" v="639" actId="478"/>
          <ac:spMkLst>
            <pc:docMk/>
            <pc:sldMk cId="1128467247" sldId="367"/>
            <ac:spMk id="15" creationId="{63223535-DFA0-15E5-22BA-42906F89CB63}"/>
          </ac:spMkLst>
        </pc:spChg>
        <pc:spChg chg="add del mod ord">
          <ac:chgData name="myoffice1616" userId="28e15b73-760d-4da6-9b30-482d271e0981" providerId="ADAL" clId="{EB8CBC91-0028-354C-ABEF-078931FC3B8D}" dt="2022-08-10T10:00:08.377" v="648" actId="478"/>
          <ac:spMkLst>
            <pc:docMk/>
            <pc:sldMk cId="1128467247" sldId="367"/>
            <ac:spMk id="16" creationId="{1CD313D3-1B14-C2FF-178C-D74FD7484D31}"/>
          </ac:spMkLst>
        </pc:spChg>
        <pc:spChg chg="add mod ord">
          <ac:chgData name="myoffice1616" userId="28e15b73-760d-4da6-9b30-482d271e0981" providerId="ADAL" clId="{EB8CBC91-0028-354C-ABEF-078931FC3B8D}" dt="2022-08-10T10:00:37.699" v="657" actId="27636"/>
          <ac:spMkLst>
            <pc:docMk/>
            <pc:sldMk cId="1128467247" sldId="367"/>
            <ac:spMk id="17" creationId="{4505ECDA-D9B7-9E3E-4FC7-48B41D87F5FB}"/>
          </ac:spMkLst>
        </pc:spChg>
        <pc:spChg chg="add">
          <ac:chgData name="myoffice1616" userId="28e15b73-760d-4da6-9b30-482d271e0981" providerId="ADAL" clId="{EB8CBC91-0028-354C-ABEF-078931FC3B8D}" dt="2022-08-10T10:00:16.657" v="651" actId="26606"/>
          <ac:spMkLst>
            <pc:docMk/>
            <pc:sldMk cId="1128467247" sldId="367"/>
            <ac:spMk id="22" creationId="{9DDC08E3-BC7B-468A-8ADA-3C0D6880681A}"/>
          </ac:spMkLst>
        </pc:spChg>
        <pc:spChg chg="add">
          <ac:chgData name="myoffice1616" userId="28e15b73-760d-4da6-9b30-482d271e0981" providerId="ADAL" clId="{EB8CBC91-0028-354C-ABEF-078931FC3B8D}" dt="2022-08-10T10:00:16.657" v="651" actId="26606"/>
          <ac:spMkLst>
            <pc:docMk/>
            <pc:sldMk cId="1128467247" sldId="367"/>
            <ac:spMk id="24" creationId="{7B174F74-15DB-45F3-BCE0-6428F35D3C47}"/>
          </ac:spMkLst>
        </pc:spChg>
        <pc:picChg chg="add del mod">
          <ac:chgData name="myoffice1616" userId="28e15b73-760d-4da6-9b30-482d271e0981" providerId="ADAL" clId="{EB8CBC91-0028-354C-ABEF-078931FC3B8D}" dt="2022-08-10T09:55:49.867" v="612" actId="478"/>
          <ac:picMkLst>
            <pc:docMk/>
            <pc:sldMk cId="1128467247" sldId="367"/>
            <ac:picMk id="6" creationId="{8C04E976-9686-F9F5-0AF3-0D5C0279C0FC}"/>
          </ac:picMkLst>
        </pc:picChg>
        <pc:picChg chg="add mod ord">
          <ac:chgData name="myoffice1616" userId="28e15b73-760d-4da6-9b30-482d271e0981" providerId="ADAL" clId="{EB8CBC91-0028-354C-ABEF-078931FC3B8D}" dt="2022-08-10T10:00:57.684" v="659" actId="1076"/>
          <ac:picMkLst>
            <pc:docMk/>
            <pc:sldMk cId="1128467247" sldId="367"/>
            <ac:picMk id="10" creationId="{DCB884EC-9F15-FB35-E3AD-D522BB211104}"/>
          </ac:picMkLst>
        </pc:picChg>
        <pc:picChg chg="add mod ord">
          <ac:chgData name="myoffice1616" userId="28e15b73-760d-4da6-9b30-482d271e0981" providerId="ADAL" clId="{EB8CBC91-0028-354C-ABEF-078931FC3B8D}" dt="2022-08-10T10:00:47.355" v="658" actId="1076"/>
          <ac:picMkLst>
            <pc:docMk/>
            <pc:sldMk cId="1128467247" sldId="367"/>
            <ac:picMk id="12" creationId="{5B53A628-169B-73B5-0C2F-9A43FCFB82E4}"/>
          </ac:picMkLst>
        </pc:picChg>
      </pc:sldChg>
      <pc:sldChg chg="new del">
        <pc:chgData name="myoffice1616" userId="28e15b73-760d-4da6-9b30-482d271e0981" providerId="ADAL" clId="{EB8CBC91-0028-354C-ABEF-078931FC3B8D}" dt="2022-08-10T10:15:23.707" v="680" actId="2696"/>
        <pc:sldMkLst>
          <pc:docMk/>
          <pc:sldMk cId="2488189470" sldId="368"/>
        </pc:sldMkLst>
      </pc:sldChg>
      <pc:sldChg chg="addSp delSp modSp new mod ord setBg">
        <pc:chgData name="myoffice1616" userId="28e15b73-760d-4da6-9b30-482d271e0981" providerId="ADAL" clId="{EB8CBC91-0028-354C-ABEF-078931FC3B8D}" dt="2022-08-16T08:46:46.830" v="1202" actId="1076"/>
        <pc:sldMkLst>
          <pc:docMk/>
          <pc:sldMk cId="3411689722" sldId="368"/>
        </pc:sldMkLst>
        <pc:spChg chg="mod ord">
          <ac:chgData name="myoffice1616" userId="28e15b73-760d-4da6-9b30-482d271e0981" providerId="ADAL" clId="{EB8CBC91-0028-354C-ABEF-078931FC3B8D}" dt="2022-08-16T08:28:13.052" v="814" actId="255"/>
          <ac:spMkLst>
            <pc:docMk/>
            <pc:sldMk cId="3411689722" sldId="368"/>
            <ac:spMk id="2" creationId="{47A2536F-AA83-F98B-5358-75ACB373B900}"/>
          </ac:spMkLst>
        </pc:spChg>
        <pc:spChg chg="del">
          <ac:chgData name="myoffice1616" userId="28e15b73-760d-4da6-9b30-482d271e0981" providerId="ADAL" clId="{EB8CBC91-0028-354C-ABEF-078931FC3B8D}" dt="2022-08-16T08:21:37.546" v="785" actId="478"/>
          <ac:spMkLst>
            <pc:docMk/>
            <pc:sldMk cId="3411689722" sldId="368"/>
            <ac:spMk id="3" creationId="{19C1A0D0-B91E-546E-C93E-123D7FBCFC79}"/>
          </ac:spMkLst>
        </pc:spChg>
        <pc:spChg chg="add">
          <ac:chgData name="myoffice1616" userId="28e15b73-760d-4da6-9b30-482d271e0981" providerId="ADAL" clId="{EB8CBC91-0028-354C-ABEF-078931FC3B8D}" dt="2022-08-16T08:28:03.322" v="812" actId="26606"/>
          <ac:spMkLst>
            <pc:docMk/>
            <pc:sldMk cId="3411689722" sldId="368"/>
            <ac:spMk id="10" creationId="{9E433CB3-EAB2-4842-A1DD-7BC051B55670}"/>
          </ac:spMkLst>
        </pc:spChg>
        <pc:spChg chg="add">
          <ac:chgData name="myoffice1616" userId="28e15b73-760d-4da6-9b30-482d271e0981" providerId="ADAL" clId="{EB8CBC91-0028-354C-ABEF-078931FC3B8D}" dt="2022-08-16T08:28:03.322" v="812" actId="26606"/>
          <ac:spMkLst>
            <pc:docMk/>
            <pc:sldMk cId="3411689722" sldId="368"/>
            <ac:spMk id="12" creationId="{6FAF9F3F-2AF9-4108-A33C-05E0835A98AF}"/>
          </ac:spMkLst>
        </pc:spChg>
        <pc:spChg chg="add">
          <ac:chgData name="myoffice1616" userId="28e15b73-760d-4da6-9b30-482d271e0981" providerId="ADAL" clId="{EB8CBC91-0028-354C-ABEF-078931FC3B8D}" dt="2022-08-16T08:28:03.322" v="812" actId="26606"/>
          <ac:spMkLst>
            <pc:docMk/>
            <pc:sldMk cId="3411689722" sldId="368"/>
            <ac:spMk id="14" creationId="{F776B0B4-EBCF-4292-BACF-A789A13BBF20}"/>
          </ac:spMkLst>
        </pc:spChg>
        <pc:picChg chg="add mod">
          <ac:chgData name="myoffice1616" userId="28e15b73-760d-4da6-9b30-482d271e0981" providerId="ADAL" clId="{EB8CBC91-0028-354C-ABEF-078931FC3B8D}" dt="2022-08-16T08:46:46.830" v="1202" actId="1076"/>
          <ac:picMkLst>
            <pc:docMk/>
            <pc:sldMk cId="3411689722" sldId="368"/>
            <ac:picMk id="5" creationId="{F699A977-05DF-71E4-544D-B33DA1EF6074}"/>
          </ac:picMkLst>
        </pc:picChg>
      </pc:sldChg>
      <pc:sldChg chg="addSp modSp new mod setBg">
        <pc:chgData name="myoffice1616" userId="28e15b73-760d-4da6-9b30-482d271e0981" providerId="ADAL" clId="{EB8CBC91-0028-354C-ABEF-078931FC3B8D}" dt="2022-08-16T08:48:48.368" v="1216" actId="26606"/>
        <pc:sldMkLst>
          <pc:docMk/>
          <pc:sldMk cId="1302959991" sldId="369"/>
        </pc:sldMkLst>
        <pc:spChg chg="mod">
          <ac:chgData name="myoffice1616" userId="28e15b73-760d-4da6-9b30-482d271e0981" providerId="ADAL" clId="{EB8CBC91-0028-354C-ABEF-078931FC3B8D}" dt="2022-08-16T08:48:48.368" v="1216" actId="26606"/>
          <ac:spMkLst>
            <pc:docMk/>
            <pc:sldMk cId="1302959991" sldId="369"/>
            <ac:spMk id="2" creationId="{C53704D2-45D4-169D-EDA6-56E330B64A69}"/>
          </ac:spMkLst>
        </pc:spChg>
        <pc:spChg chg="mod">
          <ac:chgData name="myoffice1616" userId="28e15b73-760d-4da6-9b30-482d271e0981" providerId="ADAL" clId="{EB8CBC91-0028-354C-ABEF-078931FC3B8D}" dt="2022-08-16T08:48:48.368" v="1216" actId="26606"/>
          <ac:spMkLst>
            <pc:docMk/>
            <pc:sldMk cId="1302959991" sldId="369"/>
            <ac:spMk id="3" creationId="{0A715570-0E41-F1EF-C90D-9DC374BF8F70}"/>
          </ac:spMkLst>
        </pc:spChg>
        <pc:spChg chg="add">
          <ac:chgData name="myoffice1616" userId="28e15b73-760d-4da6-9b30-482d271e0981" providerId="ADAL" clId="{EB8CBC91-0028-354C-ABEF-078931FC3B8D}" dt="2022-08-16T08:48:48.368" v="1216" actId="26606"/>
          <ac:spMkLst>
            <pc:docMk/>
            <pc:sldMk cId="1302959991" sldId="369"/>
            <ac:spMk id="8" creationId="{EFF9146B-4CCD-4CDB-AB9C-458005307E6F}"/>
          </ac:spMkLst>
        </pc:spChg>
        <pc:spChg chg="add">
          <ac:chgData name="myoffice1616" userId="28e15b73-760d-4da6-9b30-482d271e0981" providerId="ADAL" clId="{EB8CBC91-0028-354C-ABEF-078931FC3B8D}" dt="2022-08-16T08:48:48.368" v="1216" actId="26606"/>
          <ac:spMkLst>
            <pc:docMk/>
            <pc:sldMk cId="1302959991" sldId="369"/>
            <ac:spMk id="10" creationId="{5E1FEFA6-7D4F-4746-AE64-D4D52FE76DC2}"/>
          </ac:spMkLst>
        </pc:spChg>
        <pc:spChg chg="add">
          <ac:chgData name="myoffice1616" userId="28e15b73-760d-4da6-9b30-482d271e0981" providerId="ADAL" clId="{EB8CBC91-0028-354C-ABEF-078931FC3B8D}" dt="2022-08-16T08:48:48.368" v="1216" actId="26606"/>
          <ac:spMkLst>
            <pc:docMk/>
            <pc:sldMk cId="1302959991" sldId="369"/>
            <ac:spMk id="12" creationId="{BF8DA3CF-9D4B-403A-9AD4-BB177DAB6CC1}"/>
          </ac:spMkLst>
        </pc:spChg>
      </pc:sldChg>
      <pc:sldChg chg="addSp delSp modSp new del mod">
        <pc:chgData name="myoffice1616" userId="28e15b73-760d-4da6-9b30-482d271e0981" providerId="ADAL" clId="{EB8CBC91-0028-354C-ABEF-078931FC3B8D}" dt="2022-08-16T08:46:44.317" v="1201" actId="2696"/>
        <pc:sldMkLst>
          <pc:docMk/>
          <pc:sldMk cId="2458783182" sldId="370"/>
        </pc:sldMkLst>
        <pc:spChg chg="del mod">
          <ac:chgData name="myoffice1616" userId="28e15b73-760d-4da6-9b30-482d271e0981" providerId="ADAL" clId="{EB8CBC91-0028-354C-ABEF-078931FC3B8D}" dt="2022-08-16T08:46:12.035" v="1189" actId="21"/>
          <ac:spMkLst>
            <pc:docMk/>
            <pc:sldMk cId="2458783182" sldId="370"/>
            <ac:spMk id="2" creationId="{DFB76AF4-08A1-FC93-48D5-5A174DF65109}"/>
          </ac:spMkLst>
        </pc:spChg>
        <pc:spChg chg="del mod">
          <ac:chgData name="myoffice1616" userId="28e15b73-760d-4da6-9b30-482d271e0981" providerId="ADAL" clId="{EB8CBC91-0028-354C-ABEF-078931FC3B8D}" dt="2022-08-16T08:46:32.387" v="1196" actId="21"/>
          <ac:spMkLst>
            <pc:docMk/>
            <pc:sldMk cId="2458783182" sldId="370"/>
            <ac:spMk id="3" creationId="{09CC3AD9-892C-E4D4-29BA-9BA6B9636996}"/>
          </ac:spMkLst>
        </pc:spChg>
        <pc:spChg chg="add mod">
          <ac:chgData name="myoffice1616" userId="28e15b73-760d-4da6-9b30-482d271e0981" providerId="ADAL" clId="{EB8CBC91-0028-354C-ABEF-078931FC3B8D}" dt="2022-08-16T08:46:12.035" v="1189" actId="21"/>
          <ac:spMkLst>
            <pc:docMk/>
            <pc:sldMk cId="2458783182" sldId="370"/>
            <ac:spMk id="5" creationId="{F97D810C-CDDF-746D-948D-0FFDEB8C8C67}"/>
          </ac:spMkLst>
        </pc:spChg>
        <pc:spChg chg="add mod">
          <ac:chgData name="myoffice1616" userId="28e15b73-760d-4da6-9b30-482d271e0981" providerId="ADAL" clId="{EB8CBC91-0028-354C-ABEF-078931FC3B8D}" dt="2022-08-16T08:46:32.387" v="1196" actId="21"/>
          <ac:spMkLst>
            <pc:docMk/>
            <pc:sldMk cId="2458783182" sldId="370"/>
            <ac:spMk id="7" creationId="{ACB0FDA1-1E3B-722D-8E2A-00FF7CA65ECD}"/>
          </ac:spMkLst>
        </pc:spChg>
      </pc:sldChg>
      <pc:sldChg chg="addSp modSp new mod">
        <pc:chgData name="myoffice1616" userId="28e15b73-760d-4da6-9b30-482d271e0981" providerId="ADAL" clId="{EB8CBC91-0028-354C-ABEF-078931FC3B8D}" dt="2022-08-16T08:48:37.275" v="1214" actId="18131"/>
        <pc:sldMkLst>
          <pc:docMk/>
          <pc:sldMk cId="3542504188" sldId="371"/>
        </pc:sldMkLst>
        <pc:spChg chg="mod">
          <ac:chgData name="myoffice1616" userId="28e15b73-760d-4da6-9b30-482d271e0981" providerId="ADAL" clId="{EB8CBC91-0028-354C-ABEF-078931FC3B8D}" dt="2022-08-16T08:47:47.979" v="1211" actId="14100"/>
          <ac:spMkLst>
            <pc:docMk/>
            <pc:sldMk cId="3542504188" sldId="371"/>
            <ac:spMk id="2" creationId="{E75150B5-AEDD-6586-1D30-65AE16F89BC1}"/>
          </ac:spMkLst>
        </pc:spChg>
        <pc:spChg chg="mod">
          <ac:chgData name="myoffice1616" userId="28e15b73-760d-4da6-9b30-482d271e0981" providerId="ADAL" clId="{EB8CBC91-0028-354C-ABEF-078931FC3B8D}" dt="2022-08-16T08:47:50.738" v="1212" actId="14100"/>
          <ac:spMkLst>
            <pc:docMk/>
            <pc:sldMk cId="3542504188" sldId="371"/>
            <ac:spMk id="3" creationId="{11173981-88C9-F6F6-5D32-E2B68E77A363}"/>
          </ac:spMkLst>
        </pc:spChg>
        <pc:picChg chg="add mod modCrop">
          <ac:chgData name="myoffice1616" userId="28e15b73-760d-4da6-9b30-482d271e0981" providerId="ADAL" clId="{EB8CBC91-0028-354C-ABEF-078931FC3B8D}" dt="2022-08-16T08:48:37.275" v="1214" actId="18131"/>
          <ac:picMkLst>
            <pc:docMk/>
            <pc:sldMk cId="3542504188" sldId="371"/>
            <ac:picMk id="4" creationId="{5C54C752-13D9-6A83-B887-674668B4C894}"/>
          </ac:picMkLst>
        </pc:picChg>
      </pc:sldChg>
      <pc:sldChg chg="addSp delSp modSp new mod setBg">
        <pc:chgData name="myoffice1616" userId="28e15b73-760d-4da6-9b30-482d271e0981" providerId="ADAL" clId="{EB8CBC91-0028-354C-ABEF-078931FC3B8D}" dt="2022-08-17T15:45:27.449" v="1261" actId="20577"/>
        <pc:sldMkLst>
          <pc:docMk/>
          <pc:sldMk cId="2360807785" sldId="372"/>
        </pc:sldMkLst>
        <pc:spChg chg="del mod">
          <ac:chgData name="myoffice1616" userId="28e15b73-760d-4da6-9b30-482d271e0981" providerId="ADAL" clId="{EB8CBC91-0028-354C-ABEF-078931FC3B8D}" dt="2022-08-16T08:32:47.937" v="967" actId="478"/>
          <ac:spMkLst>
            <pc:docMk/>
            <pc:sldMk cId="2360807785" sldId="372"/>
            <ac:spMk id="2" creationId="{AAAD27C8-285C-3232-937E-4A674A755644}"/>
          </ac:spMkLst>
        </pc:spChg>
        <pc:spChg chg="mod ord">
          <ac:chgData name="myoffice1616" userId="28e15b73-760d-4da6-9b30-482d271e0981" providerId="ADAL" clId="{EB8CBC91-0028-354C-ABEF-078931FC3B8D}" dt="2022-08-16T08:51:18.346" v="1231" actId="26606"/>
          <ac:spMkLst>
            <pc:docMk/>
            <pc:sldMk cId="2360807785" sldId="372"/>
            <ac:spMk id="3" creationId="{9ABA3AA7-4832-A98F-D7BD-D383772C5D66}"/>
          </ac:spMkLst>
        </pc:spChg>
        <pc:spChg chg="add mod">
          <ac:chgData name="myoffice1616" userId="28e15b73-760d-4da6-9b30-482d271e0981" providerId="ADAL" clId="{EB8CBC91-0028-354C-ABEF-078931FC3B8D}" dt="2022-08-17T15:45:27.449" v="1261" actId="20577"/>
          <ac:spMkLst>
            <pc:docMk/>
            <pc:sldMk cId="2360807785" sldId="372"/>
            <ac:spMk id="5" creationId="{D0453546-040A-CE07-68E4-AF06C35BB413}"/>
          </ac:spMkLst>
        </pc:spChg>
        <pc:spChg chg="add">
          <ac:chgData name="myoffice1616" userId="28e15b73-760d-4da6-9b30-482d271e0981" providerId="ADAL" clId="{EB8CBC91-0028-354C-ABEF-078931FC3B8D}" dt="2022-08-16T08:51:18.346" v="1231" actId="26606"/>
          <ac:spMkLst>
            <pc:docMk/>
            <pc:sldMk cId="2360807785" sldId="372"/>
            <ac:spMk id="10" creationId="{EFF9146B-4CCD-4CDB-AB9C-458005307E6F}"/>
          </ac:spMkLst>
        </pc:spChg>
        <pc:spChg chg="add">
          <ac:chgData name="myoffice1616" userId="28e15b73-760d-4da6-9b30-482d271e0981" providerId="ADAL" clId="{EB8CBC91-0028-354C-ABEF-078931FC3B8D}" dt="2022-08-16T08:51:18.346" v="1231" actId="26606"/>
          <ac:spMkLst>
            <pc:docMk/>
            <pc:sldMk cId="2360807785" sldId="372"/>
            <ac:spMk id="12" creationId="{5E1FEFA6-7D4F-4746-AE64-D4D52FE76DC2}"/>
          </ac:spMkLst>
        </pc:spChg>
        <pc:spChg chg="add">
          <ac:chgData name="myoffice1616" userId="28e15b73-760d-4da6-9b30-482d271e0981" providerId="ADAL" clId="{EB8CBC91-0028-354C-ABEF-078931FC3B8D}" dt="2022-08-16T08:51:18.346" v="1231" actId="26606"/>
          <ac:spMkLst>
            <pc:docMk/>
            <pc:sldMk cId="2360807785" sldId="372"/>
            <ac:spMk id="14" creationId="{BF8DA3CF-9D4B-403A-9AD4-BB177DAB6CC1}"/>
          </ac:spMkLst>
        </pc:spChg>
      </pc:sldChg>
      <pc:sldChg chg="addSp delSp modSp new del mod">
        <pc:chgData name="myoffice1616" userId="28e15b73-760d-4da6-9b30-482d271e0981" providerId="ADAL" clId="{EB8CBC91-0028-354C-ABEF-078931FC3B8D}" dt="2022-08-16T08:53:01.144" v="1248" actId="2696"/>
        <pc:sldMkLst>
          <pc:docMk/>
          <pc:sldMk cId="248152612" sldId="373"/>
        </pc:sldMkLst>
        <pc:spChg chg="del mod">
          <ac:chgData name="myoffice1616" userId="28e15b73-760d-4da6-9b30-482d271e0981" providerId="ADAL" clId="{EB8CBC91-0028-354C-ABEF-078931FC3B8D}" dt="2022-08-16T08:52:46.968" v="1244" actId="21"/>
          <ac:spMkLst>
            <pc:docMk/>
            <pc:sldMk cId="248152612" sldId="373"/>
            <ac:spMk id="2" creationId="{3608D95B-D157-1D33-3B5B-4564FD3DD29D}"/>
          </ac:spMkLst>
        </pc:spChg>
        <pc:spChg chg="del mod">
          <ac:chgData name="myoffice1616" userId="28e15b73-760d-4da6-9b30-482d271e0981" providerId="ADAL" clId="{EB8CBC91-0028-354C-ABEF-078931FC3B8D}" dt="2022-08-16T08:52:25.714" v="1239" actId="21"/>
          <ac:spMkLst>
            <pc:docMk/>
            <pc:sldMk cId="248152612" sldId="373"/>
            <ac:spMk id="3" creationId="{925A00A0-31F8-E62A-AF9A-1225F7827A99}"/>
          </ac:spMkLst>
        </pc:spChg>
        <pc:spChg chg="add mod">
          <ac:chgData name="myoffice1616" userId="28e15b73-760d-4da6-9b30-482d271e0981" providerId="ADAL" clId="{EB8CBC91-0028-354C-ABEF-078931FC3B8D}" dt="2022-08-16T08:52:25.714" v="1239" actId="21"/>
          <ac:spMkLst>
            <pc:docMk/>
            <pc:sldMk cId="248152612" sldId="373"/>
            <ac:spMk id="5" creationId="{D2C82E20-FAE2-9956-C789-86C952C7BBBB}"/>
          </ac:spMkLst>
        </pc:spChg>
        <pc:spChg chg="add mod">
          <ac:chgData name="myoffice1616" userId="28e15b73-760d-4da6-9b30-482d271e0981" providerId="ADAL" clId="{EB8CBC91-0028-354C-ABEF-078931FC3B8D}" dt="2022-08-16T08:52:46.968" v="1244" actId="21"/>
          <ac:spMkLst>
            <pc:docMk/>
            <pc:sldMk cId="248152612" sldId="373"/>
            <ac:spMk id="7" creationId="{FD077A67-F3C7-FD6D-4A3D-96E22BD20A19}"/>
          </ac:spMkLst>
        </pc:spChg>
      </pc:sldChg>
      <pc:sldChg chg="new del">
        <pc:chgData name="myoffice1616" userId="28e15b73-760d-4da6-9b30-482d271e0981" providerId="ADAL" clId="{EB8CBC91-0028-354C-ABEF-078931FC3B8D}" dt="2022-08-16T08:46:00.356" v="1188" actId="2696"/>
        <pc:sldMkLst>
          <pc:docMk/>
          <pc:sldMk cId="849163171" sldId="374"/>
        </pc:sldMkLst>
      </pc:sldChg>
      <pc:sldChg chg="addSp delSp modSp add mod">
        <pc:chgData name="myoffice1616" userId="28e15b73-760d-4da6-9b30-482d271e0981" providerId="ADAL" clId="{EB8CBC91-0028-354C-ABEF-078931FC3B8D}" dt="2022-08-16T08:51:07.876" v="1230" actId="1076"/>
        <pc:sldMkLst>
          <pc:docMk/>
          <pc:sldMk cId="2460184382" sldId="375"/>
        </pc:sldMkLst>
        <pc:spChg chg="del">
          <ac:chgData name="myoffice1616" userId="28e15b73-760d-4da6-9b30-482d271e0981" providerId="ADAL" clId="{EB8CBC91-0028-354C-ABEF-078931FC3B8D}" dt="2022-08-16T08:46:26.454" v="1194" actId="478"/>
          <ac:spMkLst>
            <pc:docMk/>
            <pc:sldMk cId="2460184382" sldId="375"/>
            <ac:spMk id="2" creationId="{00000000-0000-0000-0000-000000000000}"/>
          </ac:spMkLst>
        </pc:spChg>
        <pc:spChg chg="del">
          <ac:chgData name="myoffice1616" userId="28e15b73-760d-4da6-9b30-482d271e0981" providerId="ADAL" clId="{EB8CBC91-0028-354C-ABEF-078931FC3B8D}" dt="2022-08-16T08:46:20.767" v="1191" actId="478"/>
          <ac:spMkLst>
            <pc:docMk/>
            <pc:sldMk cId="2460184382" sldId="375"/>
            <ac:spMk id="3" creationId="{00000000-0000-0000-0000-000000000000}"/>
          </ac:spMkLst>
        </pc:spChg>
        <pc:spChg chg="add del mod">
          <ac:chgData name="myoffice1616" userId="28e15b73-760d-4da6-9b30-482d271e0981" providerId="ADAL" clId="{EB8CBC91-0028-354C-ABEF-078931FC3B8D}" dt="2022-08-16T08:47:23.155" v="1207" actId="931"/>
          <ac:spMkLst>
            <pc:docMk/>
            <pc:sldMk cId="2460184382" sldId="375"/>
            <ac:spMk id="4" creationId="{00000000-0000-0000-0000-000000000000}"/>
          </ac:spMkLst>
        </pc:spChg>
        <pc:spChg chg="add mod">
          <ac:chgData name="myoffice1616" userId="28e15b73-760d-4da6-9b30-482d271e0981" providerId="ADAL" clId="{EB8CBC91-0028-354C-ABEF-078931FC3B8D}" dt="2022-08-16T08:50:59.436" v="1228" actId="1076"/>
          <ac:spMkLst>
            <pc:docMk/>
            <pc:sldMk cId="2460184382" sldId="375"/>
            <ac:spMk id="5" creationId="{14B360A4-7B4D-5B18-A8FE-AEC50E8B04DF}"/>
          </ac:spMkLst>
        </pc:spChg>
        <pc:spChg chg="add del mod">
          <ac:chgData name="myoffice1616" userId="28e15b73-760d-4da6-9b30-482d271e0981" providerId="ADAL" clId="{EB8CBC91-0028-354C-ABEF-078931FC3B8D}" dt="2022-08-16T08:46:24.886" v="1193" actId="478"/>
          <ac:spMkLst>
            <pc:docMk/>
            <pc:sldMk cId="2460184382" sldId="375"/>
            <ac:spMk id="7" creationId="{B23681C6-73EF-369F-CCCA-E1190F448A9C}"/>
          </ac:spMkLst>
        </pc:spChg>
        <pc:spChg chg="add del mod">
          <ac:chgData name="myoffice1616" userId="28e15b73-760d-4da6-9b30-482d271e0981" providerId="ADAL" clId="{EB8CBC91-0028-354C-ABEF-078931FC3B8D}" dt="2022-08-16T08:46:27.974" v="1195" actId="478"/>
          <ac:spMkLst>
            <pc:docMk/>
            <pc:sldMk cId="2460184382" sldId="375"/>
            <ac:spMk id="9" creationId="{35ACD098-D370-D0BF-1B12-FBE452D53CFF}"/>
          </ac:spMkLst>
        </pc:spChg>
        <pc:spChg chg="add mod">
          <ac:chgData name="myoffice1616" userId="28e15b73-760d-4da6-9b30-482d271e0981" providerId="ADAL" clId="{EB8CBC91-0028-354C-ABEF-078931FC3B8D}" dt="2022-08-16T08:51:07.876" v="1230" actId="1076"/>
          <ac:spMkLst>
            <pc:docMk/>
            <pc:sldMk cId="2460184382" sldId="375"/>
            <ac:spMk id="10" creationId="{3D0DC90D-72DC-8746-0C0E-EAE702D8F7A9}"/>
          </ac:spMkLst>
        </pc:spChg>
        <pc:spChg chg="add del mod">
          <ac:chgData name="myoffice1616" userId="28e15b73-760d-4da6-9b30-482d271e0981" providerId="ADAL" clId="{EB8CBC91-0028-354C-ABEF-078931FC3B8D}" dt="2022-08-16T08:50:16.315" v="1221" actId="478"/>
          <ac:spMkLst>
            <pc:docMk/>
            <pc:sldMk cId="2460184382" sldId="375"/>
            <ac:spMk id="16" creationId="{98AE7047-EDA3-BD9C-1405-EB4B79047D20}"/>
          </ac:spMkLst>
        </pc:spChg>
        <pc:picChg chg="add del mod">
          <ac:chgData name="myoffice1616" userId="28e15b73-760d-4da6-9b30-482d271e0981" providerId="ADAL" clId="{EB8CBC91-0028-354C-ABEF-078931FC3B8D}" dt="2022-08-16T08:46:57.902" v="1206"/>
          <ac:picMkLst>
            <pc:docMk/>
            <pc:sldMk cId="2460184382" sldId="375"/>
            <ac:picMk id="11" creationId="{444A4374-0DEF-DBEE-1347-30A9677E6AB0}"/>
          </ac:picMkLst>
        </pc:picChg>
        <pc:picChg chg="add del mod">
          <ac:chgData name="myoffice1616" userId="28e15b73-760d-4da6-9b30-482d271e0981" providerId="ADAL" clId="{EB8CBC91-0028-354C-ABEF-078931FC3B8D}" dt="2022-08-16T08:50:11.566" v="1220" actId="21"/>
          <ac:picMkLst>
            <pc:docMk/>
            <pc:sldMk cId="2460184382" sldId="375"/>
            <ac:picMk id="13" creationId="{0BBA6790-24D7-FFC7-FBAC-9B25A4514955}"/>
          </ac:picMkLst>
        </pc:picChg>
        <pc:picChg chg="add mod modCrop">
          <ac:chgData name="myoffice1616" userId="28e15b73-760d-4da6-9b30-482d271e0981" providerId="ADAL" clId="{EB8CBC91-0028-354C-ABEF-078931FC3B8D}" dt="2022-08-16T08:51:01.676" v="1229" actId="1076"/>
          <ac:picMkLst>
            <pc:docMk/>
            <pc:sldMk cId="2460184382" sldId="375"/>
            <ac:picMk id="14" creationId="{8027262F-DD5D-7AFA-EF8E-85AE4B2825F0}"/>
          </ac:picMkLst>
        </pc:picChg>
      </pc:sldChg>
      <pc:sldMasterChg chg="delSldLayout">
        <pc:chgData name="myoffice1616" userId="28e15b73-760d-4da6-9b30-482d271e0981" providerId="ADAL" clId="{EB8CBC91-0028-354C-ABEF-078931FC3B8D}" dt="2022-08-10T10:21:08.450" v="714" actId="2696"/>
        <pc:sldMasterMkLst>
          <pc:docMk/>
          <pc:sldMasterMk cId="649216562" sldId="2147483751"/>
        </pc:sldMasterMkLst>
        <pc:sldLayoutChg chg="del">
          <pc:chgData name="myoffice1616" userId="28e15b73-760d-4da6-9b30-482d271e0981" providerId="ADAL" clId="{EB8CBC91-0028-354C-ABEF-078931FC3B8D}" dt="2022-08-10T10:21:08.450" v="714" actId="2696"/>
          <pc:sldLayoutMkLst>
            <pc:docMk/>
            <pc:sldMasterMk cId="649216562" sldId="2147483751"/>
            <pc:sldLayoutMk cId="3427744473" sldId="2147483753"/>
          </pc:sldLayoutMkLst>
        </pc:sldLayoutChg>
        <pc:sldLayoutChg chg="del">
          <pc:chgData name="myoffice1616" userId="28e15b73-760d-4da6-9b30-482d271e0981" providerId="ADAL" clId="{EB8CBC91-0028-354C-ABEF-078931FC3B8D}" dt="2022-08-10T09:45:03.165" v="552" actId="2696"/>
          <pc:sldLayoutMkLst>
            <pc:docMk/>
            <pc:sldMasterMk cId="649216562" sldId="2147483751"/>
            <pc:sldLayoutMk cId="3733449542" sldId="2147483753"/>
          </pc:sldLayoutMkLst>
        </pc:sldLayoutChg>
        <pc:sldLayoutChg chg="del">
          <pc:chgData name="myoffice1616" userId="28e15b73-760d-4da6-9b30-482d271e0981" providerId="ADAL" clId="{EB8CBC91-0028-354C-ABEF-078931FC3B8D}" dt="2022-08-10T10:01:14.924" v="660" actId="2696"/>
          <pc:sldLayoutMkLst>
            <pc:docMk/>
            <pc:sldMasterMk cId="649216562" sldId="2147483751"/>
            <pc:sldLayoutMk cId="904386202" sldId="2147483754"/>
          </pc:sldLayoutMkLst>
        </pc:sldLayoutChg>
      </pc:sldMasterChg>
    </pc:docChg>
  </pc:docChgLst>
  <pc:docChgLst>
    <pc:chgData name="myoffice1616" userId="28e15b73-760d-4da6-9b30-482d271e0981" providerId="ADAL" clId="{61D4B3FC-F7A3-8143-9D20-9B1753D5498F}"/>
    <pc:docChg chg="undo custSel addSld delSld modSld sldOrd">
      <pc:chgData name="myoffice1616" userId="28e15b73-760d-4da6-9b30-482d271e0981" providerId="ADAL" clId="{61D4B3FC-F7A3-8143-9D20-9B1753D5498F}" dt="2022-09-28T11:29:41.008" v="674" actId="478"/>
      <pc:docMkLst>
        <pc:docMk/>
      </pc:docMkLst>
      <pc:sldChg chg="addSp delSp modSp add del mod">
        <pc:chgData name="myoffice1616" userId="28e15b73-760d-4da6-9b30-482d271e0981" providerId="ADAL" clId="{61D4B3FC-F7A3-8143-9D20-9B1753D5498F}" dt="2022-09-28T11:14:37.331" v="667" actId="20577"/>
        <pc:sldMkLst>
          <pc:docMk/>
          <pc:sldMk cId="3459166421" sldId="256"/>
        </pc:sldMkLst>
        <pc:spChg chg="add del mod">
          <ac:chgData name="myoffice1616" userId="28e15b73-760d-4da6-9b30-482d271e0981" providerId="ADAL" clId="{61D4B3FC-F7A3-8143-9D20-9B1753D5498F}" dt="2022-09-28T11:14:37.331" v="667" actId="20577"/>
          <ac:spMkLst>
            <pc:docMk/>
            <pc:sldMk cId="3459166421" sldId="256"/>
            <ac:spMk id="4" creationId="{C2683083-BD64-AA8E-C031-10E4C4D8C487}"/>
          </ac:spMkLst>
        </pc:spChg>
        <pc:picChg chg="add mod">
          <ac:chgData name="myoffice1616" userId="28e15b73-760d-4da6-9b30-482d271e0981" providerId="ADAL" clId="{61D4B3FC-F7A3-8143-9D20-9B1753D5498F}" dt="2022-09-28T11:09:46.483" v="662" actId="1076"/>
          <ac:picMkLst>
            <pc:docMk/>
            <pc:sldMk cId="3459166421" sldId="256"/>
            <ac:picMk id="7" creationId="{FD022589-5D29-D14B-BD61-AEF126386564}"/>
          </ac:picMkLst>
        </pc:picChg>
        <pc:picChg chg="add del mod">
          <ac:chgData name="myoffice1616" userId="28e15b73-760d-4da6-9b30-482d271e0981" providerId="ADAL" clId="{61D4B3FC-F7A3-8143-9D20-9B1753D5498F}" dt="2022-09-28T11:08:35.185" v="645" actId="478"/>
          <ac:picMkLst>
            <pc:docMk/>
            <pc:sldMk cId="3459166421" sldId="256"/>
            <ac:picMk id="18" creationId="{A0105D81-6453-44F1-91CC-A6206D6F9E8D}"/>
          </ac:picMkLst>
        </pc:picChg>
      </pc:sldChg>
      <pc:sldChg chg="addSp delSp modSp add del mod">
        <pc:chgData name="myoffice1616" userId="28e15b73-760d-4da6-9b30-482d271e0981" providerId="ADAL" clId="{61D4B3FC-F7A3-8143-9D20-9B1753D5498F}" dt="2022-09-28T11:29:41.008" v="674" actId="478"/>
        <pc:sldMkLst>
          <pc:docMk/>
          <pc:sldMk cId="468202250" sldId="257"/>
        </pc:sldMkLst>
        <pc:spChg chg="del">
          <ac:chgData name="myoffice1616" userId="28e15b73-760d-4da6-9b30-482d271e0981" providerId="ADAL" clId="{61D4B3FC-F7A3-8143-9D20-9B1753D5498F}" dt="2022-09-28T09:34:28.693" v="231" actId="478"/>
          <ac:spMkLst>
            <pc:docMk/>
            <pc:sldMk cId="468202250" sldId="257"/>
            <ac:spMk id="2" creationId="{E4E6BECE-8852-4C74-A00C-D8988F7ED4BF}"/>
          </ac:spMkLst>
        </pc:spChg>
        <pc:spChg chg="add del mod">
          <ac:chgData name="myoffice1616" userId="28e15b73-760d-4da6-9b30-482d271e0981" providerId="ADAL" clId="{61D4B3FC-F7A3-8143-9D20-9B1753D5498F}" dt="2022-09-28T11:29:41.008" v="674" actId="478"/>
          <ac:spMkLst>
            <pc:docMk/>
            <pc:sldMk cId="468202250" sldId="257"/>
            <ac:spMk id="5" creationId="{3D795C71-F6A3-CD75-8F55-6B4BB3F468E1}"/>
          </ac:spMkLst>
        </pc:spChg>
        <pc:spChg chg="add del mod">
          <ac:chgData name="myoffice1616" userId="28e15b73-760d-4da6-9b30-482d271e0981" providerId="ADAL" clId="{61D4B3FC-F7A3-8143-9D20-9B1753D5498F}" dt="2022-09-28T09:34:40.226" v="233" actId="478"/>
          <ac:spMkLst>
            <pc:docMk/>
            <pc:sldMk cId="468202250" sldId="257"/>
            <ac:spMk id="15" creationId="{6087CE9A-B9FE-AB14-9F39-82E5D91357FB}"/>
          </ac:spMkLst>
        </pc:spChg>
        <pc:picChg chg="del mod">
          <ac:chgData name="myoffice1616" userId="28e15b73-760d-4da6-9b30-482d271e0981" providerId="ADAL" clId="{61D4B3FC-F7A3-8143-9D20-9B1753D5498F}" dt="2022-09-28T09:32:13.461" v="211" actId="478"/>
          <ac:picMkLst>
            <pc:docMk/>
            <pc:sldMk cId="468202250" sldId="257"/>
            <ac:picMk id="7" creationId="{F2357F54-6B16-4BF8-82CF-8A2BEFA8ED7A}"/>
          </ac:picMkLst>
        </pc:picChg>
        <pc:picChg chg="add del mod">
          <ac:chgData name="myoffice1616" userId="28e15b73-760d-4da6-9b30-482d271e0981" providerId="ADAL" clId="{61D4B3FC-F7A3-8143-9D20-9B1753D5498F}" dt="2022-09-28T09:33:47.336" v="222" actId="478"/>
          <ac:picMkLst>
            <pc:docMk/>
            <pc:sldMk cId="468202250" sldId="257"/>
            <ac:picMk id="11" creationId="{D353DE11-D3B9-6421-9F41-AB11B41F4D57}"/>
          </ac:picMkLst>
        </pc:picChg>
        <pc:picChg chg="add mod">
          <ac:chgData name="myoffice1616" userId="28e15b73-760d-4da6-9b30-482d271e0981" providerId="ADAL" clId="{61D4B3FC-F7A3-8143-9D20-9B1753D5498F}" dt="2022-09-28T09:34:35.817" v="232" actId="170"/>
          <ac:picMkLst>
            <pc:docMk/>
            <pc:sldMk cId="468202250" sldId="257"/>
            <ac:picMk id="13" creationId="{861D409D-C57F-8F56-B8E3-341A78CC3286}"/>
          </ac:picMkLst>
        </pc:picChg>
        <pc:picChg chg="mod">
          <ac:chgData name="myoffice1616" userId="28e15b73-760d-4da6-9b30-482d271e0981" providerId="ADAL" clId="{61D4B3FC-F7A3-8143-9D20-9B1753D5498F}" dt="2022-09-28T11:29:36.667" v="673" actId="14100"/>
          <ac:picMkLst>
            <pc:docMk/>
            <pc:sldMk cId="468202250" sldId="257"/>
            <ac:picMk id="1026" creationId="{A0FB1867-DEC9-4B08-9E32-C0A0E4232F9E}"/>
          </ac:picMkLst>
        </pc:picChg>
        <pc:inkChg chg="mod">
          <ac:chgData name="myoffice1616" userId="28e15b73-760d-4da6-9b30-482d271e0981" providerId="ADAL" clId="{61D4B3FC-F7A3-8143-9D20-9B1753D5498F}" dt="2022-09-28T09:35:00.230" v="235" actId="14100"/>
          <ac:inkMkLst>
            <pc:docMk/>
            <pc:sldMk cId="468202250" sldId="257"/>
            <ac:inkMk id="3" creationId="{453D0832-F946-4FCA-9A0A-A5FA2C497FF8}"/>
          </ac:inkMkLst>
        </pc:inkChg>
      </pc:sldChg>
      <pc:sldChg chg="addSp delSp modSp mod ord setBg">
        <pc:chgData name="myoffice1616" userId="28e15b73-760d-4da6-9b30-482d271e0981" providerId="ADAL" clId="{61D4B3FC-F7A3-8143-9D20-9B1753D5498F}" dt="2022-09-13T08:34:16.980" v="133" actId="20578"/>
        <pc:sldMkLst>
          <pc:docMk/>
          <pc:sldMk cId="2752906854" sldId="259"/>
        </pc:sldMkLst>
        <pc:spChg chg="add mod ord">
          <ac:chgData name="myoffice1616" userId="28e15b73-760d-4da6-9b30-482d271e0981" providerId="ADAL" clId="{61D4B3FC-F7A3-8143-9D20-9B1753D5498F}" dt="2022-09-13T08:17:02.387" v="121" actId="1076"/>
          <ac:spMkLst>
            <pc:docMk/>
            <pc:sldMk cId="2752906854" sldId="259"/>
            <ac:spMk id="2" creationId="{D35575D1-6602-B642-86C9-8D27EF5DE664}"/>
          </ac:spMkLst>
        </pc:spChg>
        <pc:spChg chg="add del">
          <ac:chgData name="myoffice1616" userId="28e15b73-760d-4da6-9b30-482d271e0981" providerId="ADAL" clId="{61D4B3FC-F7A3-8143-9D20-9B1753D5498F}" dt="2022-09-13T08:15:16.070" v="104" actId="26606"/>
          <ac:spMkLst>
            <pc:docMk/>
            <pc:sldMk cId="2752906854" sldId="259"/>
            <ac:spMk id="6" creationId="{C1CA7196-CAF1-4234-8849-E335F0BCA3E8}"/>
          </ac:spMkLst>
        </pc:spChg>
        <pc:spChg chg="del">
          <ac:chgData name="myoffice1616" userId="28e15b73-760d-4da6-9b30-482d271e0981" providerId="ADAL" clId="{61D4B3FC-F7A3-8143-9D20-9B1753D5498F}" dt="2022-09-13T08:06:40.121" v="75" actId="478"/>
          <ac:spMkLst>
            <pc:docMk/>
            <pc:sldMk cId="2752906854" sldId="259"/>
            <ac:spMk id="8" creationId="{E1C1544A-C59C-E18E-FF75-4D60B7F588F5}"/>
          </ac:spMkLst>
        </pc:spChg>
        <pc:spChg chg="add del">
          <ac:chgData name="myoffice1616" userId="28e15b73-760d-4da6-9b30-482d271e0981" providerId="ADAL" clId="{61D4B3FC-F7A3-8143-9D20-9B1753D5498F}" dt="2022-09-13T08:15:16.070" v="104" actId="26606"/>
          <ac:spMkLst>
            <pc:docMk/>
            <pc:sldMk cId="2752906854" sldId="259"/>
            <ac:spMk id="10" creationId="{8A7C3535-4FB5-4E5B-BDFE-FA61877AF1A9}"/>
          </ac:spMkLst>
        </pc:spChg>
        <pc:spChg chg="add">
          <ac:chgData name="myoffice1616" userId="28e15b73-760d-4da6-9b30-482d271e0981" providerId="ADAL" clId="{61D4B3FC-F7A3-8143-9D20-9B1753D5498F}" dt="2022-09-13T08:16:25.432" v="111" actId="26606"/>
          <ac:spMkLst>
            <pc:docMk/>
            <pc:sldMk cId="2752906854" sldId="259"/>
            <ac:spMk id="17" creationId="{C1CA7196-CAF1-4234-8849-E335F0BCA3E8}"/>
          </ac:spMkLst>
        </pc:spChg>
        <pc:spChg chg="add">
          <ac:chgData name="myoffice1616" userId="28e15b73-760d-4da6-9b30-482d271e0981" providerId="ADAL" clId="{61D4B3FC-F7A3-8143-9D20-9B1753D5498F}" dt="2022-09-13T08:16:25.432" v="111" actId="26606"/>
          <ac:spMkLst>
            <pc:docMk/>
            <pc:sldMk cId="2752906854" sldId="259"/>
            <ac:spMk id="19" creationId="{8A7C3535-4FB5-4E5B-BDFE-FA61877AF1A9}"/>
          </ac:spMkLst>
        </pc:spChg>
        <pc:graphicFrameChg chg="add del mod">
          <ac:chgData name="myoffice1616" userId="28e15b73-760d-4da6-9b30-482d271e0981" providerId="ADAL" clId="{61D4B3FC-F7A3-8143-9D20-9B1753D5498F}" dt="2022-09-13T08:15:20.673" v="106" actId="478"/>
          <ac:graphicFrameMkLst>
            <pc:docMk/>
            <pc:sldMk cId="2752906854" sldId="259"/>
            <ac:graphicFrameMk id="3" creationId="{904E86E8-17EF-373F-E4A5-AF5B1E8B8B40}"/>
          </ac:graphicFrameMkLst>
        </pc:graphicFrameChg>
        <pc:picChg chg="del">
          <ac:chgData name="myoffice1616" userId="28e15b73-760d-4da6-9b30-482d271e0981" providerId="ADAL" clId="{61D4B3FC-F7A3-8143-9D20-9B1753D5498F}" dt="2022-09-13T08:05:55.667" v="62" actId="478"/>
          <ac:picMkLst>
            <pc:docMk/>
            <pc:sldMk cId="2752906854" sldId="259"/>
            <ac:picMk id="5" creationId="{2BE70A5C-F2A4-E2A7-CA6B-5CAC0BDB49F6}"/>
          </ac:picMkLst>
        </pc:picChg>
        <pc:picChg chg="del">
          <ac:chgData name="myoffice1616" userId="28e15b73-760d-4da6-9b30-482d271e0981" providerId="ADAL" clId="{61D4B3FC-F7A3-8143-9D20-9B1753D5498F}" dt="2022-09-13T08:05:54.825" v="61" actId="478"/>
          <ac:picMkLst>
            <pc:docMk/>
            <pc:sldMk cId="2752906854" sldId="259"/>
            <ac:picMk id="7" creationId="{1DEFBD66-1148-FD2B-D357-2A21706F295F}"/>
          </ac:picMkLst>
        </pc:picChg>
        <pc:picChg chg="add del mod">
          <ac:chgData name="myoffice1616" userId="28e15b73-760d-4da6-9b30-482d271e0981" providerId="ADAL" clId="{61D4B3FC-F7A3-8143-9D20-9B1753D5498F}" dt="2022-09-13T08:15:46.593" v="108" actId="478"/>
          <ac:picMkLst>
            <pc:docMk/>
            <pc:sldMk cId="2752906854" sldId="259"/>
            <ac:picMk id="9" creationId="{2CE39562-2F8A-33C2-ABDA-26B6CA6FA2D0}"/>
          </ac:picMkLst>
        </pc:picChg>
        <pc:picChg chg="add mod">
          <ac:chgData name="myoffice1616" userId="28e15b73-760d-4da6-9b30-482d271e0981" providerId="ADAL" clId="{61D4B3FC-F7A3-8143-9D20-9B1753D5498F}" dt="2022-09-13T08:16:25.432" v="111" actId="26606"/>
          <ac:picMkLst>
            <pc:docMk/>
            <pc:sldMk cId="2752906854" sldId="259"/>
            <ac:picMk id="12" creationId="{66A94113-45F4-B09B-9584-D14740B39141}"/>
          </ac:picMkLst>
        </pc:picChg>
      </pc:sldChg>
      <pc:sldChg chg="modSp mod">
        <pc:chgData name="myoffice1616" userId="28e15b73-760d-4da6-9b30-482d271e0981" providerId="ADAL" clId="{61D4B3FC-F7A3-8143-9D20-9B1753D5498F}" dt="2022-09-13T08:17:27.865" v="124" actId="1076"/>
        <pc:sldMkLst>
          <pc:docMk/>
          <pc:sldMk cId="3625006772" sldId="260"/>
        </pc:sldMkLst>
        <pc:spChg chg="mod">
          <ac:chgData name="myoffice1616" userId="28e15b73-760d-4da6-9b30-482d271e0981" providerId="ADAL" clId="{61D4B3FC-F7A3-8143-9D20-9B1753D5498F}" dt="2022-09-13T08:17:27.865" v="124" actId="1076"/>
          <ac:spMkLst>
            <pc:docMk/>
            <pc:sldMk cId="3625006772" sldId="260"/>
            <ac:spMk id="5" creationId="{EBA321C1-60A1-EBAA-2A5C-501E41C5BAE4}"/>
          </ac:spMkLst>
        </pc:spChg>
        <pc:spChg chg="mod">
          <ac:chgData name="myoffice1616" userId="28e15b73-760d-4da6-9b30-482d271e0981" providerId="ADAL" clId="{61D4B3FC-F7A3-8143-9D20-9B1753D5498F}" dt="2022-09-13T08:04:31.862" v="60" actId="20577"/>
          <ac:spMkLst>
            <pc:docMk/>
            <pc:sldMk cId="3625006772" sldId="260"/>
            <ac:spMk id="12" creationId="{D038438F-F0D7-8BE5-14BC-4A909B94B339}"/>
          </ac:spMkLst>
        </pc:spChg>
      </pc:sldChg>
      <pc:sldChg chg="addSp delSp mod">
        <pc:chgData name="myoffice1616" userId="28e15b73-760d-4da6-9b30-482d271e0981" providerId="ADAL" clId="{61D4B3FC-F7A3-8143-9D20-9B1753D5498F}" dt="2022-09-13T08:24:48.356" v="130" actId="478"/>
        <pc:sldMkLst>
          <pc:docMk/>
          <pc:sldMk cId="1692379056" sldId="262"/>
        </pc:sldMkLst>
        <pc:picChg chg="add del">
          <ac:chgData name="myoffice1616" userId="28e15b73-760d-4da6-9b30-482d271e0981" providerId="ADAL" clId="{61D4B3FC-F7A3-8143-9D20-9B1753D5498F}" dt="2022-09-13T08:24:48.356" v="130" actId="478"/>
          <ac:picMkLst>
            <pc:docMk/>
            <pc:sldMk cId="1692379056" sldId="262"/>
            <ac:picMk id="5" creationId="{273EC7AB-B2F7-F0C4-EB98-31704F0E0A95}"/>
          </ac:picMkLst>
        </pc:picChg>
      </pc:sldChg>
      <pc:sldChg chg="modSp mod">
        <pc:chgData name="myoffice1616" userId="28e15b73-760d-4da6-9b30-482d271e0981" providerId="ADAL" clId="{61D4B3FC-F7A3-8143-9D20-9B1753D5498F}" dt="2022-09-13T07:54:38.194" v="56" actId="20577"/>
        <pc:sldMkLst>
          <pc:docMk/>
          <pc:sldMk cId="1848608440" sldId="268"/>
        </pc:sldMkLst>
        <pc:spChg chg="mod">
          <ac:chgData name="myoffice1616" userId="28e15b73-760d-4da6-9b30-482d271e0981" providerId="ADAL" clId="{61D4B3FC-F7A3-8143-9D20-9B1753D5498F}" dt="2022-09-13T07:54:38.194" v="56" actId="20577"/>
          <ac:spMkLst>
            <pc:docMk/>
            <pc:sldMk cId="1848608440" sldId="268"/>
            <ac:spMk id="2" creationId="{7F878DA8-7E40-88C1-7678-F28CECA211FF}"/>
          </ac:spMkLst>
        </pc:spChg>
      </pc:sldChg>
      <pc:sldChg chg="modSp mod">
        <pc:chgData name="myoffice1616" userId="28e15b73-760d-4da6-9b30-482d271e0981" providerId="ADAL" clId="{61D4B3FC-F7A3-8143-9D20-9B1753D5498F}" dt="2022-09-28T09:43:44.850" v="272" actId="20577"/>
        <pc:sldMkLst>
          <pc:docMk/>
          <pc:sldMk cId="1321418039" sldId="270"/>
        </pc:sldMkLst>
        <pc:spChg chg="mod">
          <ac:chgData name="myoffice1616" userId="28e15b73-760d-4da6-9b30-482d271e0981" providerId="ADAL" clId="{61D4B3FC-F7A3-8143-9D20-9B1753D5498F}" dt="2022-09-28T09:43:44.850" v="272" actId="20577"/>
          <ac:spMkLst>
            <pc:docMk/>
            <pc:sldMk cId="1321418039" sldId="270"/>
            <ac:spMk id="2" creationId="{191964EF-EB97-87CB-B697-3D194F57DFF0}"/>
          </ac:spMkLst>
        </pc:spChg>
      </pc:sldChg>
      <pc:sldChg chg="del">
        <pc:chgData name="myoffice1616" userId="28e15b73-760d-4da6-9b30-482d271e0981" providerId="ADAL" clId="{61D4B3FC-F7A3-8143-9D20-9B1753D5498F}" dt="2022-09-28T09:44:47.503" v="302" actId="2696"/>
        <pc:sldMkLst>
          <pc:docMk/>
          <pc:sldMk cId="3503760734" sldId="358"/>
        </pc:sldMkLst>
      </pc:sldChg>
      <pc:sldChg chg="del">
        <pc:chgData name="myoffice1616" userId="28e15b73-760d-4da6-9b30-482d271e0981" providerId="ADAL" clId="{61D4B3FC-F7A3-8143-9D20-9B1753D5498F}" dt="2022-09-13T07:53:48.550" v="3" actId="2696"/>
        <pc:sldMkLst>
          <pc:docMk/>
          <pc:sldMk cId="3580021146" sldId="361"/>
        </pc:sldMkLst>
      </pc:sldChg>
      <pc:sldChg chg="del">
        <pc:chgData name="myoffice1616" userId="28e15b73-760d-4da6-9b30-482d271e0981" providerId="ADAL" clId="{61D4B3FC-F7A3-8143-9D20-9B1753D5498F}" dt="2022-09-13T07:53:40.261" v="2" actId="2696"/>
        <pc:sldMkLst>
          <pc:docMk/>
          <pc:sldMk cId="2820073456" sldId="362"/>
        </pc:sldMkLst>
      </pc:sldChg>
      <pc:sldChg chg="modSp add del mod ord">
        <pc:chgData name="myoffice1616" userId="28e15b73-760d-4da6-9b30-482d271e0981" providerId="ADAL" clId="{61D4B3FC-F7A3-8143-9D20-9B1753D5498F}" dt="2022-09-28T10:15:18.414" v="485" actId="20578"/>
        <pc:sldMkLst>
          <pc:docMk/>
          <pc:sldMk cId="945314401" sldId="363"/>
        </pc:sldMkLst>
        <pc:spChg chg="mod">
          <ac:chgData name="myoffice1616" userId="28e15b73-760d-4da6-9b30-482d271e0981" providerId="ADAL" clId="{61D4B3FC-F7A3-8143-9D20-9B1753D5498F}" dt="2022-09-28T10:08:04.367" v="484" actId="20577"/>
          <ac:spMkLst>
            <pc:docMk/>
            <pc:sldMk cId="945314401" sldId="363"/>
            <ac:spMk id="3" creationId="{6779AB09-D5E3-E4D0-6A03-82311C2AB4ED}"/>
          </ac:spMkLst>
        </pc:spChg>
      </pc:sldChg>
      <pc:sldChg chg="modSp add mod">
        <pc:chgData name="myoffice1616" userId="28e15b73-760d-4da6-9b30-482d271e0981" providerId="ADAL" clId="{61D4B3FC-F7A3-8143-9D20-9B1753D5498F}" dt="2022-09-28T10:55:14.478" v="605" actId="20577"/>
        <pc:sldMkLst>
          <pc:docMk/>
          <pc:sldMk cId="1861760201" sldId="364"/>
        </pc:sldMkLst>
        <pc:spChg chg="mod">
          <ac:chgData name="myoffice1616" userId="28e15b73-760d-4da6-9b30-482d271e0981" providerId="ADAL" clId="{61D4B3FC-F7A3-8143-9D20-9B1753D5498F}" dt="2022-09-28T10:55:14.478" v="605" actId="20577"/>
          <ac:spMkLst>
            <pc:docMk/>
            <pc:sldMk cId="1861760201" sldId="364"/>
            <ac:spMk id="2" creationId="{5CE0C597-DD9E-9BBB-1426-8B8829E571EE}"/>
          </ac:spMkLst>
        </pc:spChg>
      </pc:sldChg>
      <pc:sldChg chg="del">
        <pc:chgData name="myoffice1616" userId="28e15b73-760d-4da6-9b30-482d271e0981" providerId="ADAL" clId="{61D4B3FC-F7A3-8143-9D20-9B1753D5498F}" dt="2022-09-13T07:53:35.664" v="0" actId="2696"/>
        <pc:sldMkLst>
          <pc:docMk/>
          <pc:sldMk cId="3605476141" sldId="364"/>
        </pc:sldMkLst>
      </pc:sldChg>
      <pc:sldChg chg="add del">
        <pc:chgData name="myoffice1616" userId="28e15b73-760d-4da6-9b30-482d271e0981" providerId="ADAL" clId="{61D4B3FC-F7A3-8143-9D20-9B1753D5498F}" dt="2022-09-28T09:44:49.938" v="303" actId="2696"/>
        <pc:sldMkLst>
          <pc:docMk/>
          <pc:sldMk cId="981038784" sldId="365"/>
        </pc:sldMkLst>
      </pc:sldChg>
      <pc:sldChg chg="add">
        <pc:chgData name="myoffice1616" userId="28e15b73-760d-4da6-9b30-482d271e0981" providerId="ADAL" clId="{61D4B3FC-F7A3-8143-9D20-9B1753D5498F}" dt="2022-09-28T11:00:52.920" v="642"/>
        <pc:sldMkLst>
          <pc:docMk/>
          <pc:sldMk cId="2717046179" sldId="365"/>
        </pc:sldMkLst>
      </pc:sldChg>
      <pc:sldChg chg="addSp modSp mod">
        <pc:chgData name="myoffice1616" userId="28e15b73-760d-4da6-9b30-482d271e0981" providerId="ADAL" clId="{61D4B3FC-F7A3-8143-9D20-9B1753D5498F}" dt="2022-09-28T09:59:10.131" v="425" actId="27636"/>
        <pc:sldMkLst>
          <pc:docMk/>
          <pc:sldMk cId="2920436738" sldId="366"/>
        </pc:sldMkLst>
        <pc:spChg chg="mod">
          <ac:chgData name="myoffice1616" userId="28e15b73-760d-4da6-9b30-482d271e0981" providerId="ADAL" clId="{61D4B3FC-F7A3-8143-9D20-9B1753D5498F}" dt="2022-09-28T09:59:10.131" v="425" actId="27636"/>
          <ac:spMkLst>
            <pc:docMk/>
            <pc:sldMk cId="2920436738" sldId="366"/>
            <ac:spMk id="2" creationId="{15E9F0F7-5E15-4B2B-9BDF-90519985A83D}"/>
          </ac:spMkLst>
        </pc:spChg>
        <pc:spChg chg="mod">
          <ac:chgData name="myoffice1616" userId="28e15b73-760d-4da6-9b30-482d271e0981" providerId="ADAL" clId="{61D4B3FC-F7A3-8143-9D20-9B1753D5498F}" dt="2022-09-28T09:44:35.752" v="300" actId="1076"/>
          <ac:spMkLst>
            <pc:docMk/>
            <pc:sldMk cId="2920436738" sldId="366"/>
            <ac:spMk id="3" creationId="{0692A80A-5FCF-FBF5-7488-B5251E26544B}"/>
          </ac:spMkLst>
        </pc:spChg>
        <pc:spChg chg="add mod">
          <ac:chgData name="myoffice1616" userId="28e15b73-760d-4da6-9b30-482d271e0981" providerId="ADAL" clId="{61D4B3FC-F7A3-8143-9D20-9B1753D5498F}" dt="2022-09-28T09:59:04.793" v="421" actId="1076"/>
          <ac:spMkLst>
            <pc:docMk/>
            <pc:sldMk cId="2920436738" sldId="366"/>
            <ac:spMk id="4" creationId="{BBFFCD03-6733-85E9-352B-A5F4B7FCD48E}"/>
          </ac:spMkLst>
        </pc:spChg>
      </pc:sldChg>
      <pc:sldChg chg="addSp delSp modSp new mod setBg">
        <pc:chgData name="myoffice1616" userId="28e15b73-760d-4da6-9b30-482d271e0981" providerId="ADAL" clId="{61D4B3FC-F7A3-8143-9D20-9B1753D5498F}" dt="2022-09-13T08:37:14.644" v="202" actId="20577"/>
        <pc:sldMkLst>
          <pc:docMk/>
          <pc:sldMk cId="2988219302" sldId="376"/>
        </pc:sldMkLst>
        <pc:spChg chg="del mod">
          <ac:chgData name="myoffice1616" userId="28e15b73-760d-4da6-9b30-482d271e0981" providerId="ADAL" clId="{61D4B3FC-F7A3-8143-9D20-9B1753D5498F}" dt="2022-09-13T08:35:43.944" v="136" actId="478"/>
          <ac:spMkLst>
            <pc:docMk/>
            <pc:sldMk cId="2988219302" sldId="376"/>
            <ac:spMk id="2" creationId="{77576A53-581A-39EF-D3C5-5C223177BF58}"/>
          </ac:spMkLst>
        </pc:spChg>
        <pc:spChg chg="del">
          <ac:chgData name="myoffice1616" userId="28e15b73-760d-4da6-9b30-482d271e0981" providerId="ADAL" clId="{61D4B3FC-F7A3-8143-9D20-9B1753D5498F}" dt="2022-09-13T08:35:31.581" v="134"/>
          <ac:spMkLst>
            <pc:docMk/>
            <pc:sldMk cId="2988219302" sldId="376"/>
            <ac:spMk id="3" creationId="{A43DC3EA-DF97-F283-E82D-57D1E96DE6E3}"/>
          </ac:spMkLst>
        </pc:spChg>
        <pc:spChg chg="add mod">
          <ac:chgData name="myoffice1616" userId="28e15b73-760d-4da6-9b30-482d271e0981" providerId="ADAL" clId="{61D4B3FC-F7A3-8143-9D20-9B1753D5498F}" dt="2022-09-13T08:37:14.644" v="202" actId="20577"/>
          <ac:spMkLst>
            <pc:docMk/>
            <pc:sldMk cId="2988219302" sldId="376"/>
            <ac:spMk id="9" creationId="{9B96F018-CB73-CD92-6802-2BA9BF69B044}"/>
          </ac:spMkLst>
        </pc:spChg>
        <pc:spChg chg="add">
          <ac:chgData name="myoffice1616" userId="28e15b73-760d-4da6-9b30-482d271e0981" providerId="ADAL" clId="{61D4B3FC-F7A3-8143-9D20-9B1753D5498F}" dt="2022-09-13T08:35:36.693" v="135" actId="26606"/>
          <ac:spMkLst>
            <pc:docMk/>
            <pc:sldMk cId="2988219302" sldId="376"/>
            <ac:spMk id="12" creationId="{C1CA7196-CAF1-4234-8849-E335F0BCA3E8}"/>
          </ac:spMkLst>
        </pc:spChg>
        <pc:spChg chg="add">
          <ac:chgData name="myoffice1616" userId="28e15b73-760d-4da6-9b30-482d271e0981" providerId="ADAL" clId="{61D4B3FC-F7A3-8143-9D20-9B1753D5498F}" dt="2022-09-13T08:35:36.693" v="135" actId="26606"/>
          <ac:spMkLst>
            <pc:docMk/>
            <pc:sldMk cId="2988219302" sldId="376"/>
            <ac:spMk id="14" creationId="{8A7C3535-4FB5-4E5B-BDFE-FA61877AF1A9}"/>
          </ac:spMkLst>
        </pc:spChg>
        <pc:picChg chg="add mod">
          <ac:chgData name="myoffice1616" userId="28e15b73-760d-4da6-9b30-482d271e0981" providerId="ADAL" clId="{61D4B3FC-F7A3-8143-9D20-9B1753D5498F}" dt="2022-09-13T08:35:36.693" v="135" actId="26606"/>
          <ac:picMkLst>
            <pc:docMk/>
            <pc:sldMk cId="2988219302" sldId="376"/>
            <ac:picMk id="5" creationId="{C5B38910-9F08-44FF-3506-06DB18DE5CF8}"/>
          </ac:picMkLst>
        </pc:picChg>
      </pc:sldChg>
      <pc:sldChg chg="addSp delSp modSp add mod setBg addAnim delDesignElem">
        <pc:chgData name="myoffice1616" userId="28e15b73-760d-4da6-9b30-482d271e0981" providerId="ADAL" clId="{61D4B3FC-F7A3-8143-9D20-9B1753D5498F}" dt="2022-09-28T10:39:04.392" v="499" actId="478"/>
        <pc:sldMkLst>
          <pc:docMk/>
          <pc:sldMk cId="2119879950" sldId="377"/>
        </pc:sldMkLst>
        <pc:spChg chg="mod">
          <ac:chgData name="myoffice1616" userId="28e15b73-760d-4da6-9b30-482d271e0981" providerId="ADAL" clId="{61D4B3FC-F7A3-8143-9D20-9B1753D5498F}" dt="2022-09-28T10:39:02.115" v="498" actId="255"/>
          <ac:spMkLst>
            <pc:docMk/>
            <pc:sldMk cId="2119879950" sldId="377"/>
            <ac:spMk id="2" creationId="{16A52E4E-04A4-6F4C-86DA-4421FA97C3A2}"/>
          </ac:spMkLst>
        </pc:spChg>
        <pc:spChg chg="del mod">
          <ac:chgData name="myoffice1616" userId="28e15b73-760d-4da6-9b30-482d271e0981" providerId="ADAL" clId="{61D4B3FC-F7A3-8143-9D20-9B1753D5498F}" dt="2022-09-28T10:39:04.392" v="499" actId="478"/>
          <ac:spMkLst>
            <pc:docMk/>
            <pc:sldMk cId="2119879950" sldId="377"/>
            <ac:spMk id="3" creationId="{03AD8929-D72E-8443-9FFF-01DC29EC390A}"/>
          </ac:spMkLst>
        </pc:spChg>
        <pc:spChg chg="add">
          <ac:chgData name="myoffice1616" userId="28e15b73-760d-4da6-9b30-482d271e0981" providerId="ADAL" clId="{61D4B3FC-F7A3-8143-9D20-9B1753D5498F}" dt="2022-09-28T10:38:42.602" v="494" actId="26606"/>
          <ac:spMkLst>
            <pc:docMk/>
            <pc:sldMk cId="2119879950" sldId="377"/>
            <ac:spMk id="6" creationId="{9E433CB3-EAB2-4842-A1DD-7BC051B55670}"/>
          </ac:spMkLst>
        </pc:spChg>
        <pc:spChg chg="add">
          <ac:chgData name="myoffice1616" userId="28e15b73-760d-4da6-9b30-482d271e0981" providerId="ADAL" clId="{61D4B3FC-F7A3-8143-9D20-9B1753D5498F}" dt="2022-09-28T10:38:42.602" v="494" actId="26606"/>
          <ac:spMkLst>
            <pc:docMk/>
            <pc:sldMk cId="2119879950" sldId="377"/>
            <ac:spMk id="7" creationId="{A87376E7-9AC1-477E-9D52-27424009C1A1}"/>
          </ac:spMkLst>
        </pc:spChg>
        <pc:spChg chg="del">
          <ac:chgData name="myoffice1616" userId="28e15b73-760d-4da6-9b30-482d271e0981" providerId="ADAL" clId="{61D4B3FC-F7A3-8143-9D20-9B1753D5498F}" dt="2022-09-28T10:38:15.815" v="488"/>
          <ac:spMkLst>
            <pc:docMk/>
            <pc:sldMk cId="2119879950" sldId="377"/>
            <ac:spMk id="9" creationId="{87CC2527-562A-4F69-B487-4371E5B243E7}"/>
          </ac:spMkLst>
        </pc:spChg>
        <pc:cxnChg chg="del">
          <ac:chgData name="myoffice1616" userId="28e15b73-760d-4da6-9b30-482d271e0981" providerId="ADAL" clId="{61D4B3FC-F7A3-8143-9D20-9B1753D5498F}" dt="2022-09-28T10:38:15.815" v="488"/>
          <ac:cxnSpMkLst>
            <pc:docMk/>
            <pc:sldMk cId="2119879950" sldId="377"/>
            <ac:cxnSpMk id="11" creationId="{BCDAEC91-5BCE-4B55-9CC0-43EF94CB734B}"/>
          </ac:cxnSpMkLst>
        </pc:cxnChg>
      </pc:sldChg>
      <pc:sldChg chg="addSp delSp modSp new del mod">
        <pc:chgData name="myoffice1616" userId="28e15b73-760d-4da6-9b30-482d271e0981" providerId="ADAL" clId="{61D4B3FC-F7A3-8143-9D20-9B1753D5498F}" dt="2022-09-28T10:15:20.646" v="486" actId="2696"/>
        <pc:sldMkLst>
          <pc:docMk/>
          <pc:sldMk cId="3307453276" sldId="377"/>
        </pc:sldMkLst>
        <pc:spChg chg="del">
          <ac:chgData name="myoffice1616" userId="28e15b73-760d-4da6-9b30-482d271e0981" providerId="ADAL" clId="{61D4B3FC-F7A3-8143-9D20-9B1753D5498F}" dt="2022-09-28T09:57:20.889" v="330" actId="478"/>
          <ac:spMkLst>
            <pc:docMk/>
            <pc:sldMk cId="3307453276" sldId="377"/>
            <ac:spMk id="3" creationId="{3E393E59-7D6F-8338-34BB-8C3A0E4F470D}"/>
          </ac:spMkLst>
        </pc:spChg>
        <pc:spChg chg="add mod">
          <ac:chgData name="myoffice1616" userId="28e15b73-760d-4da6-9b30-482d271e0981" providerId="ADAL" clId="{61D4B3FC-F7A3-8143-9D20-9B1753D5498F}" dt="2022-09-28T09:59:21.742" v="440" actId="20577"/>
          <ac:spMkLst>
            <pc:docMk/>
            <pc:sldMk cId="3307453276" sldId="377"/>
            <ac:spMk id="5" creationId="{B6BACFBD-0250-2183-68E5-0E343ED66935}"/>
          </ac:spMkLst>
        </pc:spChg>
      </pc:sldChg>
      <pc:sldChg chg="addSp delSp modSp new mod setBg">
        <pc:chgData name="myoffice1616" userId="28e15b73-760d-4da6-9b30-482d271e0981" providerId="ADAL" clId="{61D4B3FC-F7A3-8143-9D20-9B1753D5498F}" dt="2022-09-28T10:53:33.224" v="591" actId="27636"/>
        <pc:sldMkLst>
          <pc:docMk/>
          <pc:sldMk cId="2135027203" sldId="378"/>
        </pc:sldMkLst>
        <pc:spChg chg="mod">
          <ac:chgData name="myoffice1616" userId="28e15b73-760d-4da6-9b30-482d271e0981" providerId="ADAL" clId="{61D4B3FC-F7A3-8143-9D20-9B1753D5498F}" dt="2022-09-28T10:49:51.759" v="554" actId="255"/>
          <ac:spMkLst>
            <pc:docMk/>
            <pc:sldMk cId="2135027203" sldId="378"/>
            <ac:spMk id="2" creationId="{3932FFBA-CF1E-41E9-7DE4-0EF2BE1F0428}"/>
          </ac:spMkLst>
        </pc:spChg>
        <pc:spChg chg="del">
          <ac:chgData name="myoffice1616" userId="28e15b73-760d-4da6-9b30-482d271e0981" providerId="ADAL" clId="{61D4B3FC-F7A3-8143-9D20-9B1753D5498F}" dt="2022-09-28T10:45:28.209" v="501"/>
          <ac:spMkLst>
            <pc:docMk/>
            <pc:sldMk cId="2135027203" sldId="378"/>
            <ac:spMk id="3" creationId="{EE7C7123-F97C-0224-2B26-0EF57CC97351}"/>
          </ac:spMkLst>
        </pc:spChg>
        <pc:spChg chg="add mod">
          <ac:chgData name="myoffice1616" userId="28e15b73-760d-4da6-9b30-482d271e0981" providerId="ADAL" clId="{61D4B3FC-F7A3-8143-9D20-9B1753D5498F}" dt="2022-09-28T10:53:33.224" v="591" actId="27636"/>
          <ac:spMkLst>
            <pc:docMk/>
            <pc:sldMk cId="2135027203" sldId="378"/>
            <ac:spMk id="8" creationId="{558529B5-2FC7-7A13-C168-0FEDEF408B14}"/>
          </ac:spMkLst>
        </pc:spChg>
        <pc:spChg chg="add">
          <ac:chgData name="myoffice1616" userId="28e15b73-760d-4da6-9b30-482d271e0981" providerId="ADAL" clId="{61D4B3FC-F7A3-8143-9D20-9B1753D5498F}" dt="2022-09-28T10:45:35.966" v="503" actId="26606"/>
          <ac:spMkLst>
            <pc:docMk/>
            <pc:sldMk cId="2135027203" sldId="378"/>
            <ac:spMk id="11" creationId="{9D949742-730C-4F7B-88BE-E4E69F6D1C64}"/>
          </ac:spMkLst>
        </pc:spChg>
        <pc:spChg chg="add">
          <ac:chgData name="myoffice1616" userId="28e15b73-760d-4da6-9b30-482d271e0981" providerId="ADAL" clId="{61D4B3FC-F7A3-8143-9D20-9B1753D5498F}" dt="2022-09-28T10:45:35.966" v="503" actId="26606"/>
          <ac:spMkLst>
            <pc:docMk/>
            <pc:sldMk cId="2135027203" sldId="378"/>
            <ac:spMk id="13" creationId="{DC5C0732-01DA-4A7C-ABF5-56B3C5B039CD}"/>
          </ac:spMkLst>
        </pc:spChg>
        <pc:picChg chg="add mod">
          <ac:chgData name="myoffice1616" userId="28e15b73-760d-4da6-9b30-482d271e0981" providerId="ADAL" clId="{61D4B3FC-F7A3-8143-9D20-9B1753D5498F}" dt="2022-09-28T10:45:46.395" v="504" actId="27614"/>
          <ac:picMkLst>
            <pc:docMk/>
            <pc:sldMk cId="2135027203" sldId="378"/>
            <ac:picMk id="4" creationId="{7DBC7FEB-CADD-29C3-FA49-BFB967AAB2A0}"/>
          </ac:picMkLst>
        </pc:picChg>
      </pc:sldChg>
      <pc:sldChg chg="addSp delSp modSp new mod ord">
        <pc:chgData name="myoffice1616" userId="28e15b73-760d-4da6-9b30-482d271e0981" providerId="ADAL" clId="{61D4B3FC-F7A3-8143-9D20-9B1753D5498F}" dt="2022-09-28T10:58:01.466" v="637" actId="20578"/>
        <pc:sldMkLst>
          <pc:docMk/>
          <pc:sldMk cId="2263017852" sldId="379"/>
        </pc:sldMkLst>
        <pc:spChg chg="mod">
          <ac:chgData name="myoffice1616" userId="28e15b73-760d-4da6-9b30-482d271e0981" providerId="ADAL" clId="{61D4B3FC-F7A3-8143-9D20-9B1753D5498F}" dt="2022-09-28T10:57:42.922" v="630" actId="27636"/>
          <ac:spMkLst>
            <pc:docMk/>
            <pc:sldMk cId="2263017852" sldId="379"/>
            <ac:spMk id="2" creationId="{1B9CFE83-FC5D-4EBD-B0F4-E8A9489B7AA2}"/>
          </ac:spMkLst>
        </pc:spChg>
        <pc:spChg chg="mod">
          <ac:chgData name="myoffice1616" userId="28e15b73-760d-4da6-9b30-482d271e0981" providerId="ADAL" clId="{61D4B3FC-F7A3-8143-9D20-9B1753D5498F}" dt="2022-09-28T10:57:54.500" v="634" actId="2711"/>
          <ac:spMkLst>
            <pc:docMk/>
            <pc:sldMk cId="2263017852" sldId="379"/>
            <ac:spMk id="3" creationId="{63874BA4-5EF9-F998-0B96-2C25BCBCCA2C}"/>
          </ac:spMkLst>
        </pc:spChg>
        <pc:spChg chg="del">
          <ac:chgData name="myoffice1616" userId="28e15b73-760d-4da6-9b30-482d271e0981" providerId="ADAL" clId="{61D4B3FC-F7A3-8143-9D20-9B1753D5498F}" dt="2022-09-28T10:57:32.175" v="626" actId="478"/>
          <ac:spMkLst>
            <pc:docMk/>
            <pc:sldMk cId="2263017852" sldId="379"/>
            <ac:spMk id="4" creationId="{D00A6A2B-0F1C-39D9-A9EC-78B045263244}"/>
          </ac:spMkLst>
        </pc:spChg>
        <pc:spChg chg="add del mod">
          <ac:chgData name="myoffice1616" userId="28e15b73-760d-4da6-9b30-482d271e0981" providerId="ADAL" clId="{61D4B3FC-F7A3-8143-9D20-9B1753D5498F}" dt="2022-09-28T10:58:00.318" v="636"/>
          <ac:spMkLst>
            <pc:docMk/>
            <pc:sldMk cId="2263017852" sldId="379"/>
            <ac:spMk id="5" creationId="{AB275A35-C471-E6EF-238F-C9B2B674FA55}"/>
          </ac:spMkLst>
        </pc:spChg>
      </pc:sldChg>
      <pc:sldChg chg="delSp new del mod">
        <pc:chgData name="myoffice1616" userId="28e15b73-760d-4da6-9b30-482d271e0981" providerId="ADAL" clId="{61D4B3FC-F7A3-8143-9D20-9B1753D5498F}" dt="2022-09-28T10:59:28.789" v="641" actId="2696"/>
        <pc:sldMkLst>
          <pc:docMk/>
          <pc:sldMk cId="448764104" sldId="380"/>
        </pc:sldMkLst>
        <pc:spChg chg="del">
          <ac:chgData name="myoffice1616" userId="28e15b73-760d-4da6-9b30-482d271e0981" providerId="ADAL" clId="{61D4B3FC-F7A3-8143-9D20-9B1753D5498F}" dt="2022-09-28T10:59:19.757" v="639" actId="478"/>
          <ac:spMkLst>
            <pc:docMk/>
            <pc:sldMk cId="448764104" sldId="380"/>
            <ac:spMk id="2" creationId="{AE63EC6D-E8AD-60E2-4DA0-257BC1764C27}"/>
          </ac:spMkLst>
        </pc:spChg>
      </pc:sldChg>
      <pc:sldChg chg="add">
        <pc:chgData name="myoffice1616" userId="28e15b73-760d-4da6-9b30-482d271e0981" providerId="ADAL" clId="{61D4B3FC-F7A3-8143-9D20-9B1753D5498F}" dt="2022-09-28T10:59:23.961" v="640"/>
        <pc:sldMkLst>
          <pc:docMk/>
          <pc:sldMk cId="494273197" sldId="381"/>
        </pc:sldMkLst>
      </pc:sldChg>
      <pc:sldChg chg="add">
        <pc:chgData name="myoffice1616" userId="28e15b73-760d-4da6-9b30-482d271e0981" providerId="ADAL" clId="{61D4B3FC-F7A3-8143-9D20-9B1753D5498F}" dt="2022-09-28T11:04:02.857" v="643"/>
        <pc:sldMkLst>
          <pc:docMk/>
          <pc:sldMk cId="2669759177" sldId="38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24.694"/>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6.845"/>
    </inkml:context>
    <inkml:brush xml:id="br0">
      <inkml:brushProperty name="width" value="0.05" units="cm"/>
      <inkml:brushProperty name="height" value="0.05" units="cm"/>
      <inkml:brushProperty name="color" value="#E71224"/>
    </inkml:brush>
  </inkml:definitions>
  <inkml:trace contextRef="#ctx0" brushRef="#br0">481 0 24575,'3'3'0,"437"315"0,-182-105 0,74 55 0,-313-254 0,79 56 0,-92-64 0,-9-5 0,-16-3 0,10 0 0,-23 0 0,1 0 0,-1 3 0,1 0 0,-1 2 0,-52 12 0,-151 54 0,-443 193 0,540-205 0,109-45 0,-235 102 0,247-108-80,16-6 83,1 0 0,0 0-1,0 0 1,0 0 0,0 0 0,0 0 0,0 0 0,0 0 0,0 0-1,0 0 1,0 0 0,0 0 0,-1 0 0,1 0 0,0 0 0,0 0-1,0 0 1,0 0 0,0-1 0,0 1 0,0 0 0,0 0 0,0 0-1,0 0 1,0 0 0,0 0 0,0 0 0,0 0 0,0 0 0,0 0-1,0 0 1,0-1 0,0 1 0,0 0 0,0 0 0,0 0 0,0 0-1,0 0 1,0 0 0,0 0 0,0 0 0,0 0 0,0 0 0,0-1-1,0 1 1,0 0 0,0 0 0,0 0 0,0 0 0,0 0 0,0 0 0,0 0-1,0 0 1,0 0 0,0 0 0,1 0 0,-1 0 0,0 0 0,0 0-1,0 0 1,0-1 0,0 1 0,0 0 0,0 0 0,0 0 0,0 0-1,0 0 1,0 0 0,1 0 0,21-19-1488,-13 12-5341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11.488"/>
    </inkml:context>
    <inkml:brush xml:id="br0">
      <inkml:brushProperty name="width" value="0.05" units="cm"/>
      <inkml:brushProperty name="height" value="0.05" units="cm"/>
      <inkml:brushProperty name="color" value="#E71224"/>
    </inkml:brush>
  </inkml:definitions>
  <inkml:trace contextRef="#ctx0" brushRef="#br0">1 2580 24575,'0'0'0,"2"2"0,4 3 0,0-1 0,0 0 0,0 0 0,0-1 0,0 0 0,1 0 0,-1 0 0,9 1 0,-11-3 0,0 0 0,0-1 0,1 0 0,-1 0 0,0 0 0,0 0 0,0 0 0,1-1 0,-1 0 0,0 0 0,0 0 0,0 0 0,0-1 0,0 0 0,-1 0 0,5-2 0,32-21 0,5-3 0,56-25 0,203-67 0,-110 46 0,-123 45 0,413-158 0,759-285 0,-233 103 0,-437 219 0,8 30 0,-100 22 0,857-210 0,-931 211 0,422-86 0,-500 124 0,380-20 0,-260 41 0,-33 1 0,242 16 0,-327 16 0,97-9 0,357-6 0,-354 26 0,-49 1 0,-47-21 0,34 0 0,-222 14 0,327 20 0,-284 4 0,317 30 0,-106-29 0,177 5 0,19 1 0,-575-29 0,697 61 0,-446-32 0,0-24 0,2-14 0,-1 17 0,-261-9-78,-11-2 17,-1 1 0,1 0-1,-1 0 1,1 0 0,0 0 0,-1 0-1,1 0 1,0 1 0,-1-1-1,1 0 1,-1 1 0,1-1-1,-1 1 1,1 0 0,-1-1 0,1 1-1,-1 0 1,1 0 0,-1 0-1,1 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13.934"/>
    </inkml:context>
    <inkml:brush xml:id="br0">
      <inkml:brushProperty name="width" value="0.05" units="cm"/>
      <inkml:brushProperty name="height" value="0.05" units="cm"/>
      <inkml:brushProperty name="color" value="#E71224"/>
    </inkml:brush>
  </inkml:definitions>
  <inkml:trace contextRef="#ctx0" brushRef="#br0">60 0 24575,'0'0'0,"0"0"0,-2 1 0,-55 16 0,514 123 0,85 43 0,-468-161 0,217 72 0,-287-92 0,5 1 0,0 1 0,0 0 0,-1 0 0,1 1 0,9 7 0,-18-11 0,1-1 0,-1 0 0,1 0 0,-1 1 0,0-1 0,1 0 0,-1 1 0,0-1 0,0 1 0,1-1 0,-1 0 0,0 1 0,0-1 0,0 1 0,1-1 0,-1 1 0,0-1 0,0 1 0,0-1 0,0 1 0,0-1 0,0 1 0,0-1 0,0 0 0,0 1 0,0-1 0,0 1 0,0-1 0,0 1 0,0-1 0,-1 1 0,1-1 0,0 1 0,0-1 0,-1 0 0,1 1 0,0-1 0,0 1 0,-1-1 0,1 0 0,0 1 0,-1-1 0,1 0 0,0 1 0,-1-1 0,1 0 0,-1 0 0,0 1 0,-27 13 0,18-10 0,-26 15 0,1 2 0,-40 33 0,-61 59 0,60-49 0,-335 242 0,163-129 0,223-158 0,15-10 0,0-1 0,-1 0 0,0 0 0,-1-2 0,0 1 0,-15 5 0,24-12-1365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26.696"/>
    </inkml:context>
    <inkml:brush xml:id="br0">
      <inkml:brushProperty name="width" value="0.05" units="cm"/>
      <inkml:brushProperty name="height" value="0.05" units="cm"/>
      <inkml:brushProperty name="color" value="#E71224"/>
    </inkml:brush>
  </inkml:definitions>
  <inkml:trace contextRef="#ctx0" brushRef="#br0">4 3011 24575,'-1'-9'0,"0"4"0,1 1 0,-1-1 0,1 1 0,0-1 0,0 0 0,0 1 0,0-1 0,1 0 0,0 1 0,0-1 0,0 1 0,1-1 0,0 1 0,3-7 0,8-9 0,1 0 0,1 1 0,1 1 0,0 0 0,2 1 0,0 1 0,30-21 0,153-84 0,-193 116 0,673-391 0,9-5-591,581-239 591,-1069 542 0,-32 19 0,251-95 493,-261 120-408,428-137-72,198 0-13,12 48 0,892-75 0,-353 167 0,-357 82 0,-946-29 0,520 11-1365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29.033"/>
    </inkml:context>
    <inkml:brush xml:id="br0">
      <inkml:brushProperty name="width" value="0.05" units="cm"/>
      <inkml:brushProperty name="height" value="0.05" units="cm"/>
      <inkml:brushProperty name="color" value="#E71224"/>
    </inkml:brush>
  </inkml:definitions>
  <inkml:trace contextRef="#ctx0" brushRef="#br0">1 0 24575,'0'0'0,"0"0"0,2 2 0,360 176 0,-206-104 0,-133-63 0,79 42 0,-91-46 0,0 1 0,0 0 0,-1 0 0,0 1 0,0 0 0,11 16 0,-16-19 0,-2 1 0,1 0 0,-1 0 0,0 0 0,0 0 0,-1 1 0,0-1 0,0 1 0,-1-1 0,0 1 0,0-1 0,-1 1 0,0 0 0,0 0 0,-3 14 0,-2 8 0,-2 1 0,-17 45 0,20-65 0,-49 134 9,-37 121-1383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1:01.48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7:54.07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50:11.11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0:31.429"/>
    </inkml:context>
    <inkml:brush xml:id="br0">
      <inkml:brushProperty name="width" value="0.05" units="cm"/>
      <inkml:brushProperty name="height" value="0.05" units="cm"/>
      <inkml:brushProperty name="color" value="#E71224"/>
    </inkml:brush>
  </inkml:definitions>
  <inkml:trace contextRef="#ctx0" brushRef="#br0">0 2827 24575,'127'-249'0,"16"9"0,-126 214 0,129-187 0,14 13 0,-97 137 0,92-72 0,0 3 0,-141 119 0,146-133 0,-118 112 0,92-57 0,26 5 0,-56 32 0,-29 13 0,191-107 0,-138 75 0,3 5 0,243-88 0,373-103 0,-446 157 0,7 19 0,181 3 0,-331 59 0,433-55 0,5 39 0,486 39 0,-78 48 0,-417 15 0,-354-36 0,1234 208 0,-320-37 0,-318-49 0,-722-131 0,247 52 0,-3 15 0,210 110 0,-75-22 0,-436-159 0,583 187 0,170 90 0,-548-197 0,-101-35 0,-4 5 0,156 95 0,-87-22 0,-215-135 0,0-2 0,-2 1 0,1-2 0,1 2 0,-1-2 0,0 1 0,2 0 0,-2-1 0,0 1 0,6 0 0,-5-3-80,-6 0 280,-5-2-1685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0:35.258"/>
    </inkml:context>
    <inkml:brush xml:id="br0">
      <inkml:brushProperty name="width" value="0.05" units="cm"/>
      <inkml:brushProperty name="height" value="0.05" units="cm"/>
      <inkml:brushProperty name="color" value="#E71224"/>
    </inkml:brush>
  </inkml:definitions>
  <inkml:trace contextRef="#ctx0" brushRef="#br0">768 9 24575,'10'-4'0,"-9"3"0,1 0 0,-1 1 0,0-1 0,0 1 0,1-1 0,-1 1 0,0 0 0,1 0 0,-1-1 0,3 1 0,-3 1 0,0-1 0,-1 1 0,1-1 0,0 1 0,0-1 0,0 1 0,-1-1 0,1 1 0,0 0 0,0-1 0,-1 1 0,1 0 0,-1 0 0,1 0 0,-1-1 0,1 1 0,-1 0 0,1 1 0,35 67 0,3-1 0,3-3 0,61 75 0,-11-35 0,153 136 0,-208-211 0,55 34 0,-126-50 0,-84 61 0,28-16 0,11-15 0,-112 45 0,-92 18 0,142-56 0,98-35 0,-155 52 0,163-58 0,-1-2 0,0-1 0,-62 3 0,88-9-136,0-2-1,0 1 1,0-1-1,-1-1 1,1 1-1,1-2 1,-1 0-1,0 0 0,-11-5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29.149"/>
    </inkml:context>
    <inkml:brush xml:id="br0">
      <inkml:brushProperty name="width" value="0.35" units="cm"/>
      <inkml:brushProperty name="height" value="0.35" units="cm"/>
      <inkml:brushProperty name="color" value="#F6630D"/>
    </inkml:brush>
  </inkml:definitions>
  <inkml:trace contextRef="#ctx0" brushRef="#br0">1 1 24575,'-1'65'0,"3"71"0,14-30 0,-15-100 0,1 0 0,0 0 0,0 0 0,0 0 0,1-1 0,0 1 0,4 5 0,10 23 0,-16-32 0,6 16 0,0 1 0,-1-1 0,-1 1 0,-1 0 0,0 1 0,1 24 0,-5 829 0,-1-382 0,1 578-1365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2:51.960"/>
    </inkml:context>
    <inkml:brush xml:id="br0">
      <inkml:brushProperty name="width" value="0.1" units="cm"/>
      <inkml:brushProperty name="height" value="0.1" units="cm"/>
      <inkml:brushProperty name="color" value="#F6630D"/>
    </inkml:brush>
  </inkml:definitions>
  <inkml:trace contextRef="#ctx0" brushRef="#br0">1 0 24575,'-1'98'0,"3"102"0,0-182 0,1 1 0,7 24 0,-6-25 0,0-1 0,3 30 0,-6 196 0,-2-119 0,1 978-1365,0-1086-5461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2:57.862"/>
    </inkml:context>
    <inkml:brush xml:id="br0">
      <inkml:brushProperty name="width" value="0.1" units="cm"/>
      <inkml:brushProperty name="height" value="0.1" units="cm"/>
      <inkml:brushProperty name="color" value="#F6630D"/>
    </inkml:brush>
  </inkml:definitions>
  <inkml:trace contextRef="#ctx0" brushRef="#br0">1 64 24575,'1304'0'0,"-1289"0"0,0 2 0,18 3 0,-17-2 0,28 2 0,17-6 0,-35 0 0,0 1 0,0 2 0,26 4 0,-9-1 0,0-1 0,83-3 0,-59-2 0,-53 0 0,0-1 0,0 0 0,-1 0 0,16-6 0,-13 3 0,1 1 0,20-2 0,92 6 0,1-1 0,-76-6 0,-32 3 0,31-1 0,-28 4 0,84-4 0,228-29 0,8 28 0,-215 7 0,1618-1 0,-1649 8 0,-3 0 0,-8-10 0,69 3 0,-147 1 0,0 0 0,1 0 0,18 7 0,-19-5 0,0-1 0,0 0 0,0-1 0,13 2 0,163-3 0,-89-3 0,1682 2 0,-1665 10 0,-53-3 0,-8 0 0,-25-3 0,32 0 0,-54-4 0,-1 0 0,1 0 0,0 1 0,0 0 0,-1 0 0,1 0 0,-1 0 0,1 1 0,-1 0 0,1 0 0,-1 1 0,0-1 0,0 1 0,5 4 0,-3-3 0,1 0 0,0-1 0,0 0 0,0 0 0,0-1 0,0 0 0,0 0 0,0-1 0,12 1 0,10 2 0,3 2 0,-17-2 0,0-1 0,0 0 0,0-2 0,0 0 0,0 0 0,32-5 0,-39 3 0,-3 0 0,1 0 0,-1 0 0,0-1 0,1 0 0,-1 0 0,0-1 0,0 1 0,0-1 0,6-4 0,0-1 0,1 0 0,0 1 0,0 1 0,15-5 0,-8 3 0,-7 4 0,1 0 0,-1 1 0,1 1 0,0 0 0,0 1 0,0 0 0,22 3 0,-16-2 0,-1 0 0,37-5 0,-7-1 0,1 1 0,96 5 0,-61 1 0,145-1 0,-221 1 16,-1 0 0,1 0 0,0 1 0,-1 0 0,1 1 0,8 3 0,24 7-1493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3:09.092"/>
    </inkml:context>
    <inkml:brush xml:id="br0">
      <inkml:brushProperty name="width" value="0.1" units="cm"/>
      <inkml:brushProperty name="height" value="0.1" units="cm"/>
      <inkml:brushProperty name="color" value="#F6630D"/>
    </inkml:brush>
  </inkml:definitions>
  <inkml:trace contextRef="#ctx0" brushRef="#br0">9555 1986 24575,'-1'-41'0,"0"16"0,4-42 0,0 55 0,0 0 0,0 0 0,10-22 0,-8 23 0,-1 0 0,0 0 0,-1-1 0,3-19 0,-4-121 0,-3 78 0,2 31 0,0 21 0,-1 0 0,-3-29 0,2 45 0,-1 1 0,0 0 0,0 0 0,-5-10 0,5 10 0,-1 0 0,1-1 0,0 1 0,-2-8 0,1-17 0,1-1 0,3-57 0,0 26 0,-1-865 0,0 923 0,0 0 0,0 0 0,0 0 0,-1 1 0,0-1 0,0 0 0,0 0 0,-3-7 0,3 10 0,1 0 0,-1 0 0,0-1 0,0 1 0,0 0 0,0 0 0,0 0 0,0 0 0,0 0 0,-1 0 0,1 0 0,0 1 0,0-1 0,-1 0 0,1 1 0,-1-1 0,1 1 0,0-1 0,-1 1 0,1 0 0,-1-1 0,1 1 0,-1 0 0,1 0 0,-1 0 0,1 0 0,-2 1 0,-5 0 0,0 1 0,0 0 0,0 1 0,-10 4 0,-23 6 0,-48 6 0,54-12 0,21-3 0,-1-2 0,-24 2 0,-31-5 0,-36 2 0,94 1 0,0 0 0,0 1 0,-15 5 0,15-4 0,0-1 0,-25 4 0,20-4 0,0 0 0,-25 8 0,8-2 0,21-7 0,0 0 0,0-1 0,-25 0 0,-17 1 0,45 0 0,-1 0 0,-18 8 0,20-7 0,-1 0 0,0 0 0,-16 2 0,8-4 0,-1 0 0,0-2 0,1 0 0,-37-7 0,36 4 0,1-1 0,-1 0 0,-25-12 0,31 10 0,-2 1 0,1 1 0,0 0 0,-1 1 0,0 0 0,0 2 0,0-1 0,-24 1 0,-313 3 0,328-2 0,-30-6 0,30 3 0,-31 0 0,30 4 0,-1-2 0,-28-5 0,13 2 0,0 2 0,-70 3 0,40 1 0,-140-1 0,199 1 0,0 0 0,-21 6 0,-16 0 0,-19 1 0,40-4 0,-34 1 0,-13-7 0,-64 3 0,97 6 0,-4 1 0,-228-7 0,138-2 0,-149 1 0,265 1 0,-33 6 0,31-4 0,-23 1 0,-136-3 0,84-2 0,85 0 0,1 0 0,-1-1 0,1 0 0,-19-7 0,16 5 0,0 0 0,-17-1 0,-27 1 0,39 4 0,0-1 0,0-1 0,-31-8 0,28 5 0,-31-4 0,24 5 0,14 0 0,-1 0 0,1-1 0,0-1 0,-21-11 0,-27-10 0,39 19 0,-1 1 0,0 2 0,-39-4 0,24 3 0,-7-1 0,-11-1 0,40 5 0,-28-2 0,28 4 0,-125 3 0,125 0 0,0 1 0,-22 7 0,24-6 0,-1 0 0,-31 3 0,17-4 0,-47 10 0,14-1 0,21-8 0,0-2 0,-44-4 0,14 1 0,-353 1 0,407 1 0,-33 6 0,31-4 0,-24 1 0,9-3 0,13-1 0,0 0 0,1 2 0,-37 7 0,-80 20 0,-29 7 0,142-31 0,0 0 0,0-2 0,0-1 0,-44-3 0,-26 2 0,41 7 0,34-5 0,-26 1 0,-383-3 0,207-2 0,187 2 0,17 0 0,1-1 0,-1-1 0,0 0 0,1-1 0,-28-7 0,-23-16 0,-14-4 0,69 25 0,0 1 0,0 0 0,0 1 0,-17 0 0,17 1 0,1-1 0,0 0 0,-23-6 0,20 3 0,-30-3 0,30 5 0,1 0 0,-1 0 0,-28-12 0,29 9 0,-1 1 0,1 1 0,-29-5 0,-36 8 0,59 2 0,-1-2 0,-41-4 0,17-2 0,-1 3 0,-90 4 0,57 1 0,55-1 0,7 0 0,-29 2 0,42-1 0,-1 0 0,1 0 0,-1 1 0,1-1 0,-1 1 0,1 1 0,0-1 0,0 1 0,-6 4 0,3-3 0,1 0 0,-2 0 0,1-1 0,0 0 0,-1 0 0,1-1 0,-1 0 0,1-1 0,-16 1 0,9 0 0,-30 7 0,28-5 0,0-1 0,0 0 0,0-2 0,-20 1 0,-1-1 0,37-1-44,-1 0 0,1 0 0,-1 0 0,1 0 0,0 0 0,-1 0 0,1 1 0,-1-1 0,1 0 0,0 1 0,0-1 0,-1 1 0,1 0 0,0-1 0,0 1 0,-1 0 0,1 0 0,0 0-1,0-1 1,0 1 0,0 0 0,0 1 0,0-1 0,1 0 0,-1 0 0,0 0 0,0 0 0,1 1 0,-1-1 0,0 2 0,-1 13-6782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37.561"/>
    </inkml:context>
    <inkml:brush xml:id="br0">
      <inkml:brushProperty name="width" value="0.35" units="cm"/>
      <inkml:brushProperty name="height" value="0.35" units="cm"/>
      <inkml:brushProperty name="color" value="#F6630D"/>
    </inkml:brush>
  </inkml:definitions>
  <inkml:trace contextRef="#ctx0" brushRef="#br0">1 2 24575,'4'0'0,"0"1"0,0 0 0,-1 0 0,1 0 0,0 1 0,0-1 0,6 5 0,15 4 0,-13-7 0,1-1 0,25 0 0,7 1 0,-40-2 0,0 0 0,0 1 0,-1 0 0,1-1 0,0 1 0,-1 1 0,0-1 0,8 6 0,33 29 0,-23-16 0,-18-18 0,0-1 0,0 1 0,0-1 0,0 1 0,0-1 0,0 0 0,1 0 0,8 1 0,-4-1 0,1-1 0,-1 0 0,14 0 0,-13 0 0,1 0 0,-1 1 0,1 0 0,-1 1 0,0 0 0,17 7 0,-15-5 0,-1 0 0,1-2 0,0 1 0,21 2 0,-23-5 0,1-1 0,0 0 0,0 0 0,0-1 0,0 0 0,0-1 0,0 0 0,19-8 0,-17 6 0,1 0 0,0 1 0,0 0 0,24-1 0,59 4 0,-66 2 0,0-2 0,43-6 0,-22-5 0,-31 6 0,0 1 0,27-1 0,134 5 0,16 0 0,-184-1 0,0-1 0,0-1 0,1 0 0,19-7 0,54-26 0,-64 24 0,0 2 0,1 1 0,50-12 0,-46 18 0,-1 1 0,52 4 0,-16 0 0,-1-1 0,78-2 0,-75-7 0,15 0 0,-45 7 0,0 2 0,-1 1 0,1 1 0,53 13 0,-59-10 0,-1-2 0,1-1 0,0-1 0,51-4 0,-16 0 0,318 2 0,-354 2 0,30 4 0,26 2 0,-61-8 0,174 9 0,-92-3 0,-65-4 0,-1 1 0,47 10 0,-43-6 0,0-2 0,1-2 0,71-4 0,-45 0 0,36-7 0,-14 0 0,375 6 0,-240 4 0,813-2 0,-1024 1 0,0 0 0,20 6 0,-1-1 0,-21-3 0,-1 0 0,28 11 0,-26-8 0,28 7 0,33 0 0,-17-3 0,99 31 0,-139-35 0,1-1 0,-1-1 0,1 0 0,30 0 0,85-5 0,-55-1 0,22 1 0,132 3 0,-106 13 0,-84-8 0,69 2 0,461-9 0,-473 7 0,2 1 0,-85-8 0,25 0 0,69 9 0,-59-4 0,0-2 0,57-4 0,-31 0 0,-30 1 0,0-1 0,83-15 0,-89 6 0,-17 4 0,46-6 0,-46 8 0,-1-1 0,1-1 0,-1-1 0,27-12 0,-17 6 0,63-30 0,-12 5 0,-74 33 0,1 0 0,0 2 0,0 0 0,24-2 0,16 3 0,-34 2 0,0 0 0,0-2 0,30-6 0,-19 2 0,1 0 0,54-1 0,64 7 0,-60 1 0,-69 0 0,29 5 0,7 1 0,-15-6 0,-26-2 0,0 2 0,0 0 0,0 0 0,0 1 0,0 1 0,25 9 0,-18-3 0,0-2 0,1 0 0,-1-1 0,36 3 0,97-3 0,167-7 0,-294 2 0,29 6 0,14 0 0,149-6 0,-114-2 0,-89 1 0,0-2 0,0 0 0,0-1 0,-1-1 0,1-1 0,-1 0 0,0-2 0,21-9 0,-6 3 0,44-12 0,-32 11 0,-31 10 0,1 1 0,0 1 0,0 0 0,17-1 0,58 5 0,-31-1 0,543-1 0,-590 1 0,0 0 0,0 1 0,-1 0 0,17 6 0,10 2 0,19 3 0,-27-5 0,-1-2 0,1-1 0,50 2 0,-64-6 0,-1 0 0,0 1 0,0 1 0,15 4 0,25 5 0,-31-10 0,-1 0 0,31-4 0,-30 1 0,1 1 0,25 3 0,-32 0 0,25 8 0,-28-6 0,1-1 0,-1-1 0,24 2 0,58-6 0,22 2 0,-71 6 0,-31-4 0,27 2 0,155-5 0,-91 0 0,-100-1 0,1 0 0,-1 0 0,0-1 0,0 1 0,0-2 0,10-3 0,-8 2 0,1 1 0,14-4 0,-8 5-120,70-16-1125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48.652"/>
    </inkml:context>
    <inkml:brush xml:id="br0">
      <inkml:brushProperty name="width" value="0.35" units="cm"/>
      <inkml:brushProperty name="height" value="0.35" units="cm"/>
      <inkml:brushProperty name="color" value="#F6630D"/>
    </inkml:brush>
  </inkml:definitions>
  <inkml:trace contextRef="#ctx0" brushRef="#br0">14840 3205 24575,'-1'-9'0,"0"0"0,-1 0 0,0 0 0,-1 0 0,0 0 0,0 1 0,-5-9 0,1 2 0,-17-41 0,3 11 0,2-1 0,-19-76 0,33 91 0,1-1 0,3 0 0,3-59 0,0 14 0,-2-115 0,0 183 0,2-1 0,-1 1 0,1-1 0,0 1 0,5-12 0,-2 9 0,-2-1 0,3-13 0,7-86 0,-8 65 0,-2 1 0,-4-52 0,-1 25 0,2-93 0,-1 155 0,0 0 0,-1 0 0,0 0 0,-7-22 0,4 20 0,2 0 0,-4-25 0,4-130 0,5 86 0,-2-236 0,-1 298 0,-6-33 0,4 31 0,-2-26 0,6-17 0,0 34 0,-5-59 0,1 76 0,-7-24 0,6 27 0,1 0 0,0-1 0,-2-18 0,4-163 0,2 93 0,0 90 0,0 0 0,1 1 0,0 0 0,0-1 0,1 1 0,0 0 0,6-10 0,-4 6 0,0 1 0,5-24 0,-8 29 0,0-1 0,1 2 0,0-1 0,0 0 0,0 0 0,1 1 0,7-9 0,-6 8 0,-1-1 0,1 1 0,-1-1 0,6-15 0,-10 23 0,0-1 0,0 1 0,1-1 0,-1 1 0,0-1 0,0 1 0,0-1 0,0 1 0,0-1 0,0 1 0,0-1 0,0 1 0,0-1 0,-1 1 0,1-1 0,0 1 0,0-1 0,0 1 0,-1-1 0,1 1 0,0-1 0,0 1 0,-1 0 0,1-1 0,0 1 0,-1-1 0,1 1 0,0 0 0,-1-1 0,1 1 0,-1 0 0,1-1 0,-1 1 0,1 0 0,-1 0 0,1 0 0,-1-1 0,1 1 0,-1 0 0,1 0 0,-1 0 0,1 0 0,-1 0 0,1 0 0,-1 0 0,1 0 0,-1 0 0,1 0 0,-2 0 0,-26 5 0,-50 22 0,-14 3 0,31-12 0,37-10 0,-1-1 0,1-2 0,-46 6 0,-13-4 0,-28 1 0,-27-9 0,-178 2 0,232 6 0,-18 1 0,-366-7 0,225-2 0,150-7 0,7 0 0,74 9 0,1-2 0,-1 0 0,1 0 0,-1-1 0,1 0 0,-18-7 0,-8-6 0,0 2 0,-76-17 0,36 23 0,7 0 0,12 2 0,-110 3 0,83 4 0,21 1 0,-99 17 0,149-18 0,-12 1 0,-43-1 0,48-2 0,1 0 0,-1 1 0,-36 8 0,-25 18 0,56-17 0,0-2 0,-31 7 0,2-9 0,0-1 0,-89-6 0,47-1 0,79 2 0,-1 2 0,0 0 0,0 1 0,-27 8 0,26-7 0,-1-1 0,1 0 0,-29-1 0,14 0 0,28-1 0,0 0 0,-1 1 0,1-1 0,-13 7 0,-20 4 0,-55 10 0,69-14 0,-1-1 0,1-2 0,-48 4 0,-86-10 0,-39 1 0,164 4 0,-42 8 0,45-6 0,-62 4 0,-258-11 0,322 0 0,0-2 0,0-2 0,0 0 0,-32-11 0,35 10 0,0 2 0,-35-2 0,37 5 0,0-2 0,0 0 0,-26-8 0,-62-29 0,20 6 0,64 26 0,-37-5 0,36 8 0,-38-12 0,-146-39 0,187 51 0,0 2 0,-35-1 0,-57 5 0,36 1 0,-1320-2 0,1370 2 0,0 1 0,-39 9 0,-11 2 0,61-11 0,-151 10 0,114-12 0,1 2 0,-103 19 0,-38 7 0,117-19 0,-33 0 0,-153-8 0,139-3 0,-977 1 0,1062 1 0,1 2 0,-1 2 0,1 2 0,0 2 0,-61 21 0,75-21 0,0 0 0,-1-2 0,0-2 0,0 0 0,-41 0 0,-75 2 0,2 0 0,75-7 0,-253-1 0,277-3 0,-75-17 0,11 2 0,77 15 0,0-1 0,0-2 0,0-1 0,-34-13 0,26 4 0,-1 3 0,-55-13 0,23 18 0,52 8 0,0-2 0,-22-5 0,-6-3 0,0 2 0,-88-4 0,-101 12 0,112 3 0,-435-2 0,551 1 0,0 0 0,0 1 0,1 0 0,-1 1 0,0 0 0,-13 7 0,9-5 0,-27 8 0,-70 3 0,100-14 0,1 0 0,0 0 0,0 2 0,1-1 0,-11 6 0,12-6 0,0 0 0,0-1 0,0 1 0,0-1 0,0-1 0,0 0 0,-10 1 0,-61-3 0,39-1 0,-254 2-1365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38:31.299"/>
    </inkml:context>
    <inkml:brush xml:id="br0">
      <inkml:brushProperty name="width" value="0.05" units="cm"/>
      <inkml:brushProperty name="height" value="0.05" units="cm"/>
      <inkml:brushProperty name="color" value="#E71224"/>
    </inkml:brush>
  </inkml:definitions>
  <inkml:trace contextRef="#ctx0" brushRef="#br0">1 3523 24575,'27'-12'0,"144"-69"0,-142 64 0,-1 0 0,-1-1 0,44-41 0,83-104 0,-96 98 0,73-64 0,93-44 0,-100 82 0,-97 70 0,1 1 0,37-19 0,-52 33 0,-1 0 0,1 1 0,0 1 0,0 0 0,1 0 0,-1 1 0,1 1 0,18-1 0,17 3 0,-20 1 0,44-6 0,-44 2 0,25-5 0,-49 7 0,0 0 0,0-1 0,-1 0 0,1 0 0,0 0 0,-1 0 0,1-1 0,5-4 0,-5 3 0,1 0 0,-1 1 0,1-1 0,0 1 0,0 1 0,0-1 0,0 1 0,9-2 0,6 0 0,27-2 0,-36 5 0,0 0 0,0 0 0,0-1 0,0-1 0,-1 0 0,1-1 0,14-6 0,-16 3 0,0 0 0,0-1 0,0 0 0,-1-1 0,14-16 0,-13 14 0,0 0 0,1 1 0,20-16 0,18-6 0,1 2 0,2 2 0,93-37 0,-15 22 0,-22 8 0,137-65 0,-94 10 0,-103 58 0,83-40 0,-20 28 0,122-30 0,79-30 0,27-29 0,172-81 0,-411 163 0,-54 25 0,1 2 0,86-29 0,12 16 0,27-9 0,-63 5 0,-18 5 0,-57 26 0,54-8 0,-15 3 0,8-4 0,209-46 0,-223 52 0,0-4 0,123-47 0,-90 23 0,146-37 0,-5 26 0,94-24 0,26-18 0,-139 48 0,417-72 0,-605 114 0,752-85 0,-268 30 0,-379 36 0,223-9 0,-114 25 0,270-1 0,-282 8 0,85 2 0,-2 20 0,744 177 0,-611-54 0,143 62 0,-154-43 0,-13 32 0,-341-157 0,-45-21 0,-1 1 0,0 2 0,50 37 0,-78-46 0,-9-8 0,-9-8 0,-9-10-1365,-3-5-5461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38:32.893"/>
    </inkml:context>
    <inkml:brush xml:id="br0">
      <inkml:brushProperty name="width" value="0.05" units="cm"/>
      <inkml:brushProperty name="height" value="0.05" units="cm"/>
      <inkml:brushProperty name="color" value="#E71224"/>
    </inkml:brush>
  </inkml:definitions>
  <inkml:trace contextRef="#ctx0" brushRef="#br0">600 1 24575,'11'8'0,"-6"-3"0,161 142 0,49 41 0,-125-115 0,200 178 0,-265-225 0,-2 1 0,23 32 0,-35-43 0,-2 0 0,0 0 0,-1 1 0,0 0 0,9 33 0,-16-49 0,-1 0 0,0 1 0,0-1 0,1 1 0,-1-1 0,0 0 0,0 1 0,-1-1 0,1 1 0,0-1 0,0 1 0,-1-1 0,1 0 0,0 1 0,-2 1 0,1-2 0,1-1 0,0 1 0,-1-1 0,1 1 0,-1-1 0,1 1 0,-1-1 0,0 1 0,1-1 0,-1 0 0,1 1 0,-1-1 0,0 0 0,1 0 0,-1 1 0,0-1 0,1 0 0,-1 0 0,0 0 0,0 0 0,1 0 0,-1 0 0,0 0 0,1 0 0,-1 0 0,0 0 0,1-1 0,-1 1 0,0 0 0,1 0 0,-1-1 0,0 1 0,1 0 0,-2-1 0,-2-1 0,0 1 0,-1-1 0,1 1 0,-1 0 0,1 0 0,-1 1 0,1 0 0,-1-1 0,0 1 0,1 1 0,-1-1 0,0 1 0,1 0 0,-8 2 0,-6 3 0,1 1 0,-23 12 0,30-14 0,-283 160 0,11 17 0,142-84 0,-127 117 0,228-180 0,-81 66 0,102-87 0,-1-2 0,0 0 0,0-1 0,-40 15 0,26-17 0,31-8 0,0-1 0,0 0 0,0 0 0,-1 0 0,1 0 0,0 0 0,0 0 0,0-1 0,0 1 0,0-1 0,0 1 0,0-1 0,-3-1 0,4 1 3,1 1-1,-1 0 0,1-1 1,0 1-1,-1 0 1,1-1-1,-1 1 0,1-1 1,-1 1-1,1-1 0,0 1 1,-1-1-1,1 1 1,0-1-1,0 1 0,-1-1 1,1 0-1,0 1 0,0-1 1,0 1-1,0-1 1,0 0-1,0 1 0,0-1 1,0 1-1,0-1 0,0 0 1,0 1-1,0-1 1,0 0-1,9-17-1199,-8 17 955,9-16-6584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1.985"/>
    </inkml:context>
    <inkml:brush xml:id="br0">
      <inkml:brushProperty name="width" value="0.05" units="cm"/>
      <inkml:brushProperty name="height" value="0.05" units="cm"/>
      <inkml:brushProperty name="color" value="#E71224"/>
    </inkml:brush>
  </inkml:definitions>
  <inkml:trace contextRef="#ctx0" brushRef="#br0">0 1799 24575,'1'-3'0,"4"-8"0,0-1 0,1 1 0,0 0 0,1 0 0,0 1 0,1 0 0,0 0 0,0 1 0,17-15 0,13-7 0,46-31 0,-79 59 0,290-173 0,-65 42 0,-183 104 0,455-277 0,-330 212 0,185-73 0,50 12 0,-216 86 0,306-110 0,9 27 0,-367 119 0,1 6 0,1 6 0,1 6 0,227 5 0,250 58 0,-275 10 0,-6 20 0,-296-67 0,743 193 0,-363-68 0,65 16 0,-479-149 0,176 47 0,-5 15 0,-122-39 0,94 42 0,-108-45 0,55 37 0,-88-53 0,-1 0 0,-1 1 0,1 0 0,7 10 0,-12-12 96,-4-5-125,0 0 0,0 1 1,0-1-1,0 0 0,0 0 1,0 0-1,0 0 0,0 0 1,0 0-1,0 0 1,0 0-1,0 1 0,0-1 1,-1 0-1,1 0 0,0 0 1,0 0-1,0 0 0,0 0 1,0 0-1,0 0 1,0 0-1,0 0 0,0 0 1,-1 0-1,1 0 0,0 0 1,0 0-1,0 0 0,0 0 1,0 0-1,0 0 0,0 0 1,-1 0-1,1 0 1,0 0-1,0 0 0,0 0 1,0 0-1,0 0 0,0 0 1,0 0-1,0 0 0,-1 0 1,1 0-1,0 0 1,0 0-1,0 0 0,0 0 1,0-1-1,-9-1-6797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3.165"/>
    </inkml:context>
    <inkml:brush xml:id="br0">
      <inkml:brushProperty name="width" value="0.05" units="cm"/>
      <inkml:brushProperty name="height" value="0.05" units="cm"/>
      <inkml:brushProperty name="color" value="#E71224"/>
    </inkml:brush>
  </inkml:definitions>
  <inkml:trace contextRef="#ctx0" brushRef="#br0">377 0 24575,'0'0'0,"3"3"0,264 357 0,-179-247 0,-75-96 0,12 15 0,32 53 0,-55-80 0,0-1 0,0 1 0,0 0 0,0 0 0,-1 0 0,0 0 0,0 0 0,0 1 0,-1-1 0,0 0 0,0 0 0,0 0 0,0 1 0,-1-1 0,0 0 0,0 0 0,-2 5 0,-4 8 0,0-1 0,-1 0 0,-15 22 0,13-22 0,-26 45 0,-2-3 0,-3-1 0,-3-1 0,-2-3 0,-61 57 0,54-65 0,-1-1 0,-3-4 0,-1-1 0,-95 47 0,144-82-116,-30 11 366,38-15-338,-1-1 0,0 1-1,0-1 1,0 0 0,0 1 0,0-1 0,0 0 0,0 0-1,0 0 1,0 0 0,0-1 0,0 1 0,0 0 0,0-1-1,0 0 1,-3-1 0,-6-8-6738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5.724"/>
    </inkml:context>
    <inkml:brush xml:id="br0">
      <inkml:brushProperty name="width" value="0.05" units="cm"/>
      <inkml:brushProperty name="height" value="0.05" units="cm"/>
      <inkml:brushProperty name="color" value="#E71224"/>
    </inkml:brush>
  </inkml:definitions>
  <inkml:trace contextRef="#ctx0" brushRef="#br0">56 1455 24575,'0'0'0,"-1"3"0,-47 93 0,47-94 0,0 0 0,0 0 0,0-1 0,1 1 0,-1 0 0,1 0 0,-1 0 0,1 0 0,-1 2 0,1-4 0,1 0 0,-1 1 0,0-1 0,0 0 0,0 0 0,0 0 0,0 1 0,0-1 0,0 0 0,0 0 0,0 0 0,1 0 0,-1 1 0,0-1 0,0 0 0,0 0 0,0 0 0,1 0 0,-1 0 0,0 0 0,0 1 0,0-1 0,0 0 0,1 0 0,-1 0 0,0 0 0,0 0 0,1 0 0,-1 0 0,0 0 0,0 0 0,0 0 0,1 0 0,-1 0 0,0 0 0,0 0 0,0 0 0,1 0 0,-1 0 0,0 0 0,0 0 0,0 0 0,1-1 0,5-2 0,0 0 0,0 0 0,11-9 0,-5 4 0,246-164 0,-105 75 0,260-150 0,131 11-33,-450 199-37,-24 8 42,686-265-291,18 53 152,-491 178 167,2 12 0,462-22 0,747 64 0,758 198 0,-1591-101 0,610 94 0,-623-61 0,-163-29 0,156 58 0,-385-70 0,74 21 0,445 116 0,-413-100 0,-108-34-1,175 71-44,-61-20 707,-259-98-662,225 80 1,-295-100-1,62 35 0,-85-42 0,-1 1 0,-1 1 0,0 0 0,-1 1 0,0 0 0,18 22 0,-29-32 0,7 11 0,-9-12 0,0-1 0,1 1 0,-1-1 0,0 0 0,0 1 0,1-1 0,-1 1 0,0-1 0,0 1 0,0-1 0,0 0 0,0 1 0,0-1 0,0 1 0,0-1 0,0 1 0,0-1 0,0 1 0,0-1 0,0 1 0,0-1 0,0 1 0,0-1 0,-1 0 0,1 1 0,0 0 0,-1-1-36,1 0 0,-1 0 0,1 0 1,0 1-1,-1-1 0,1 0 0,-1 0 0,1 0 0,-1 0 0,1 0 0,0 0 0,-1 0 0,1-1 0,-1 1 0,1 0 0,0 0 0,-1 0 1,1 0-1,-1 0 0,1-1 0,0 1 0,-1 0 0,1 0 0,0-1 0,-1 1 0,1 0 0,0-1 0,-1 1 0,1 0 0,0-1 0,0 1 1,0 0-1,-1-1 0,1 1 0,0 0 0,0-1 0,0 0 0,-8-11-6790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E4306-C7A4-E240-B35D-3E1FBF9EDCED}" type="datetimeFigureOut">
              <a:rPr lang="de-DE" smtClean="0"/>
              <a:t>04.10.22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92897-8211-1D4E-8826-9C2BBDCE7CD7}" type="slidenum">
              <a:rPr lang="de-DE" smtClean="0"/>
              <a:t>‹Nr.›</a:t>
            </a:fld>
            <a:endParaRPr lang="de-DE"/>
          </a:p>
        </p:txBody>
      </p:sp>
    </p:spTree>
    <p:extLst>
      <p:ext uri="{BB962C8B-B14F-4D97-AF65-F5344CB8AC3E}">
        <p14:creationId xmlns:p14="http://schemas.microsoft.com/office/powerpoint/2010/main" val="366203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dev.unerreichte-volksgruppen.org</a:t>
            </a:r>
            <a:r>
              <a:rPr lang="de-DE" dirty="0"/>
              <a:t>/</a:t>
            </a:r>
            <a:r>
              <a:rPr lang="de-DE" dirty="0" err="1"/>
              <a:t>wp-admin</a:t>
            </a:r>
            <a:r>
              <a:rPr lang="de-DE" dirty="0"/>
              <a:t>/</a:t>
            </a:r>
            <a:r>
              <a:rPr lang="de-DE" dirty="0" err="1"/>
              <a:t>upload.php?item</a:t>
            </a:r>
            <a:r>
              <a:rPr lang="de-DE" dirty="0"/>
              <a:t>=6781</a:t>
            </a:r>
          </a:p>
        </p:txBody>
      </p:sp>
      <p:sp>
        <p:nvSpPr>
          <p:cNvPr id="4" name="Foliennummernplatzhalter 3"/>
          <p:cNvSpPr>
            <a:spLocks noGrp="1"/>
          </p:cNvSpPr>
          <p:nvPr>
            <p:ph type="sldNum" sz="quarter" idx="5"/>
          </p:nvPr>
        </p:nvSpPr>
        <p:spPr/>
        <p:txBody>
          <a:bodyPr/>
          <a:lstStyle/>
          <a:p>
            <a:fld id="{54992897-8211-1D4E-8826-9C2BBDCE7CD7}" type="slidenum">
              <a:rPr lang="de-DE" smtClean="0"/>
              <a:t>1</a:t>
            </a:fld>
            <a:endParaRPr lang="de-DE"/>
          </a:p>
        </p:txBody>
      </p:sp>
    </p:spTree>
    <p:extLst>
      <p:ext uri="{BB962C8B-B14F-4D97-AF65-F5344CB8AC3E}">
        <p14:creationId xmlns:p14="http://schemas.microsoft.com/office/powerpoint/2010/main" val="113154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en-US"/>
              <a:t>1.Platzierung in Geschichte -Plänen Gottes - imLeib-Kol 2, im Land</a:t>
            </a:r>
          </a:p>
        </p:txBody>
      </p:sp>
      <p:sp>
        <p:nvSpPr>
          <p:cNvPr id="5" name="Foliennummernplatzhalter 4"/>
          <p:cNvSpPr>
            <a:spLocks noGrp="1"/>
          </p:cNvSpPr>
          <p:nvPr>
            <p:ph type="sldNum" sz="quarter" idx="5"/>
          </p:nvPr>
        </p:nvSpPr>
        <p:spPr/>
        <p:txBody>
          <a:bodyPr/>
          <a:lstStyle/>
          <a:p>
            <a:fld id="{672B52D5-0F10-409C-88A1-07E8733E16BA}" type="slidenum">
              <a:rPr lang="en-US" smtClean="0"/>
              <a:t>3</a:t>
            </a:fld>
            <a:endParaRPr lang="en-US"/>
          </a:p>
        </p:txBody>
      </p:sp>
    </p:spTree>
    <p:extLst>
      <p:ext uri="{BB962C8B-B14F-4D97-AF65-F5344CB8AC3E}">
        <p14:creationId xmlns:p14="http://schemas.microsoft.com/office/powerpoint/2010/main" val="228481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992897-8211-1D4E-8826-9C2BBDCE7CD7}" type="slidenum">
              <a:rPr lang="de-DE" smtClean="0"/>
              <a:t>5</a:t>
            </a:fld>
            <a:endParaRPr lang="de-DE"/>
          </a:p>
        </p:txBody>
      </p:sp>
    </p:spTree>
    <p:extLst>
      <p:ext uri="{BB962C8B-B14F-4D97-AF65-F5344CB8AC3E}">
        <p14:creationId xmlns:p14="http://schemas.microsoft.com/office/powerpoint/2010/main" val="379448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https://unsplash.com/photos/djLvhqqzesU</a:t>
            </a:r>
          </a:p>
        </p:txBody>
      </p:sp>
      <p:sp>
        <p:nvSpPr>
          <p:cNvPr id="4" name="Kopfzeilenplatzhalter 3"/>
          <p:cNvSpPr>
            <a:spLocks noGrp="1"/>
          </p:cNvSpPr>
          <p:nvPr>
            <p:ph type="hdr" sz="quarter" idx="10"/>
          </p:nvPr>
        </p:nvSpPr>
        <p:spPr/>
        <p:txBody>
          <a:bodyPr/>
          <a:lstStyle/>
          <a:p>
            <a:r>
              <a:rPr lang="en-US"/>
              <a:t>1.Platzierung in Geschichte -Plänen Gottes - imLeib-Kol 2, im Land</a:t>
            </a:r>
          </a:p>
        </p:txBody>
      </p:sp>
      <p:sp>
        <p:nvSpPr>
          <p:cNvPr id="5" name="Foliennummernplatzhalter 4"/>
          <p:cNvSpPr>
            <a:spLocks noGrp="1"/>
          </p:cNvSpPr>
          <p:nvPr>
            <p:ph type="sldNum" sz="quarter" idx="11"/>
          </p:nvPr>
        </p:nvSpPr>
        <p:spPr/>
        <p:txBody>
          <a:bodyPr/>
          <a:lstStyle/>
          <a:p>
            <a:fld id="{672B52D5-0F10-409C-88A1-07E8733E16BA}" type="slidenum">
              <a:rPr lang="en-US" smtClean="0"/>
              <a:t>6</a:t>
            </a:fld>
            <a:endParaRPr lang="en-US"/>
          </a:p>
        </p:txBody>
      </p:sp>
    </p:spTree>
    <p:extLst>
      <p:ext uri="{BB962C8B-B14F-4D97-AF65-F5344CB8AC3E}">
        <p14:creationId xmlns:p14="http://schemas.microsoft.com/office/powerpoint/2010/main" val="363045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10/4/22</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‹Nr.›</a:t>
            </a:fld>
            <a:endParaRPr lang="en-US" dirty="0"/>
          </a:p>
        </p:txBody>
      </p:sp>
    </p:spTree>
    <p:extLst>
      <p:ext uri="{BB962C8B-B14F-4D97-AF65-F5344CB8AC3E}">
        <p14:creationId xmlns:p14="http://schemas.microsoft.com/office/powerpoint/2010/main" val="351027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10/4/22</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176734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10/4/22</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341271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89_Custom Layout">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1C2ECD83-5878-4870-8EE8-079B81C2428C}"/>
              </a:ext>
            </a:extLst>
          </p:cNvPr>
          <p:cNvSpPr>
            <a:spLocks noGrp="1"/>
          </p:cNvSpPr>
          <p:nvPr>
            <p:ph type="body" sz="quarter" idx="20"/>
          </p:nvPr>
        </p:nvSpPr>
        <p:spPr>
          <a:xfrm>
            <a:off x="304801" y="2006600"/>
            <a:ext cx="8334231" cy="4470400"/>
          </a:xfrm>
        </p:spPr>
        <p:txBody>
          <a:bodyPr/>
          <a:lstStyle>
            <a:lvl1pPr>
              <a:lnSpc>
                <a:spcPct val="100000"/>
              </a:lnSpc>
              <a:defRPr/>
            </a:lvl1pPr>
            <a:lvl2pPr>
              <a:lnSpc>
                <a:spcPct val="100000"/>
              </a:lnSpc>
              <a:defRPr/>
            </a:lvl2pPr>
            <a:lvl3pPr>
              <a:lnSpc>
                <a:spcPct val="100000"/>
              </a:lnSpc>
              <a:defRPr/>
            </a:lvl3pPr>
          </a:lstStyle>
          <a:p>
            <a:pPr lvl="0"/>
            <a:r>
              <a:rPr lang="de-DE" dirty="0"/>
              <a:t>Mastertextformat bearbeiten</a:t>
            </a:r>
          </a:p>
          <a:p>
            <a:pPr lvl="1"/>
            <a:r>
              <a:rPr lang="de-DE" dirty="0"/>
              <a:t>Zweite Ebene</a:t>
            </a:r>
          </a:p>
          <a:p>
            <a:pPr lvl="2"/>
            <a:r>
              <a:rPr lang="de-DE" dirty="0"/>
              <a:t>Dritte Ebene</a:t>
            </a:r>
          </a:p>
        </p:txBody>
      </p:sp>
      <p:sp>
        <p:nvSpPr>
          <p:cNvPr id="7" name="Titel 6">
            <a:extLst>
              <a:ext uri="{FF2B5EF4-FFF2-40B4-BE49-F238E27FC236}">
                <a16:creationId xmlns:a16="http://schemas.microsoft.com/office/drawing/2014/main" id="{D1DF1DF7-28FF-4456-B2CB-CA487074524C}"/>
              </a:ext>
            </a:extLst>
          </p:cNvPr>
          <p:cNvSpPr>
            <a:spLocks noGrp="1"/>
          </p:cNvSpPr>
          <p:nvPr>
            <p:ph type="title" hasCustomPrompt="1"/>
          </p:nvPr>
        </p:nvSpPr>
        <p:spPr>
          <a:xfrm>
            <a:off x="304800" y="279400"/>
            <a:ext cx="8650813" cy="1441451"/>
          </a:xfrm>
        </p:spPr>
        <p:txBody>
          <a:bodyPr>
            <a:noAutofit/>
          </a:bodyPr>
          <a:lstStyle>
            <a:lvl1pPr>
              <a:defRPr sz="4400"/>
            </a:lvl1pPr>
          </a:lstStyle>
          <a:p>
            <a:r>
              <a:rPr lang="de-DE" dirty="0"/>
              <a:t>Überschrift in zwei Zeilen</a:t>
            </a:r>
          </a:p>
        </p:txBody>
      </p:sp>
      <p:sp>
        <p:nvSpPr>
          <p:cNvPr id="66" name="Bildplatzhalter 65">
            <a:extLst>
              <a:ext uri="{FF2B5EF4-FFF2-40B4-BE49-F238E27FC236}">
                <a16:creationId xmlns:a16="http://schemas.microsoft.com/office/drawing/2014/main" id="{8EFE82A8-449D-4547-ABC5-B64CFEE27616}"/>
              </a:ext>
            </a:extLst>
          </p:cNvPr>
          <p:cNvSpPr>
            <a:spLocks noGrp="1"/>
          </p:cNvSpPr>
          <p:nvPr>
            <p:ph type="pic" sz="quarter" idx="21"/>
          </p:nvPr>
        </p:nvSpPr>
        <p:spPr>
          <a:xfrm>
            <a:off x="8736274" y="0"/>
            <a:ext cx="3049325" cy="6738856"/>
          </a:xfrm>
          <a:custGeom>
            <a:avLst/>
            <a:gdLst>
              <a:gd name="connsiteX0" fmla="*/ 400283 w 2286994"/>
              <a:gd name="connsiteY0" fmla="*/ 2884679 h 5054142"/>
              <a:gd name="connsiteX1" fmla="*/ 2286791 w 2286994"/>
              <a:gd name="connsiteY1" fmla="*/ 4000271 h 5054142"/>
              <a:gd name="connsiteX2" fmla="*/ 2286811 w 2286994"/>
              <a:gd name="connsiteY2" fmla="*/ 5054142 h 5054142"/>
              <a:gd name="connsiteX3" fmla="*/ 418086 w 2286994"/>
              <a:gd name="connsiteY3" fmla="*/ 3949065 h 5054142"/>
              <a:gd name="connsiteX4" fmla="*/ 385034 w 2286994"/>
              <a:gd name="connsiteY4" fmla="*/ 3373586 h 5054142"/>
              <a:gd name="connsiteX5" fmla="*/ 400283 w 2286994"/>
              <a:gd name="connsiteY5" fmla="*/ 2884679 h 5054142"/>
              <a:gd name="connsiteX6" fmla="*/ 45116 w 2286994"/>
              <a:gd name="connsiteY6" fmla="*/ 1550509 h 5054142"/>
              <a:gd name="connsiteX7" fmla="*/ 1931623 w 2286994"/>
              <a:gd name="connsiteY7" fmla="*/ 2666101 h 5054142"/>
              <a:gd name="connsiteX8" fmla="*/ 1938233 w 2286994"/>
              <a:gd name="connsiteY8" fmla="*/ 2760998 h 5054142"/>
              <a:gd name="connsiteX9" fmla="*/ 1935147 w 2286994"/>
              <a:gd name="connsiteY9" fmla="*/ 3675073 h 5054142"/>
              <a:gd name="connsiteX10" fmla="*/ 1931643 w 2286994"/>
              <a:gd name="connsiteY10" fmla="*/ 3719972 h 5054142"/>
              <a:gd name="connsiteX11" fmla="*/ 240711 w 2286994"/>
              <a:gd name="connsiteY11" fmla="*/ 2704572 h 5054142"/>
              <a:gd name="connsiteX12" fmla="*/ 61647 w 2286994"/>
              <a:gd name="connsiteY12" fmla="*/ 2511632 h 5054142"/>
              <a:gd name="connsiteX13" fmla="*/ 34623 w 2286994"/>
              <a:gd name="connsiteY13" fmla="*/ 1585389 h 5054142"/>
              <a:gd name="connsiteX14" fmla="*/ 408961 w 2286994"/>
              <a:gd name="connsiteY14" fmla="*/ 0 h 5054142"/>
              <a:gd name="connsiteX15" fmla="*/ 2261060 w 2286994"/>
              <a:gd name="connsiteY15" fmla="*/ 0 h 5054142"/>
              <a:gd name="connsiteX16" fmla="*/ 2218492 w 2286994"/>
              <a:gd name="connsiteY16" fmla="*/ 139192 h 5054142"/>
              <a:gd name="connsiteX17" fmla="*/ 2205354 w 2286994"/>
              <a:gd name="connsiteY17" fmla="*/ 1261027 h 5054142"/>
              <a:gd name="connsiteX18" fmla="*/ 2278415 w 2286994"/>
              <a:gd name="connsiteY18" fmla="*/ 2794318 h 5054142"/>
              <a:gd name="connsiteX19" fmla="*/ 483552 w 2286994"/>
              <a:gd name="connsiteY19" fmla="*/ 1729659 h 5054142"/>
              <a:gd name="connsiteX20" fmla="*/ 393400 w 2286994"/>
              <a:gd name="connsiteY20" fmla="*/ 1606656 h 5054142"/>
              <a:gd name="connsiteX21" fmla="*/ 470533 w 2286994"/>
              <a:gd name="connsiteY21" fmla="*/ 547290 h 5054142"/>
              <a:gd name="connsiteX22" fmla="*/ 408019 w 2286994"/>
              <a:gd name="connsiteY22" fmla="*/ 30031 h 50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994" h="5054142">
                <a:moveTo>
                  <a:pt x="400283" y="2884679"/>
                </a:moveTo>
                <a:lnTo>
                  <a:pt x="2286791" y="4000271"/>
                </a:lnTo>
                <a:cubicBezTo>
                  <a:pt x="2223429" y="4502458"/>
                  <a:pt x="2220417" y="4455397"/>
                  <a:pt x="2286811" y="5054142"/>
                </a:cubicBezTo>
                <a:cubicBezTo>
                  <a:pt x="1663903" y="4685783"/>
                  <a:pt x="688625" y="4301916"/>
                  <a:pt x="418086" y="3949065"/>
                </a:cubicBezTo>
                <a:cubicBezTo>
                  <a:pt x="258903" y="3694183"/>
                  <a:pt x="353076" y="3592259"/>
                  <a:pt x="385034" y="3373586"/>
                </a:cubicBezTo>
                <a:cubicBezTo>
                  <a:pt x="431393" y="3116426"/>
                  <a:pt x="395202" y="2986266"/>
                  <a:pt x="400283" y="2884679"/>
                </a:cubicBezTo>
                <a:close/>
                <a:moveTo>
                  <a:pt x="45116" y="1550509"/>
                </a:moveTo>
                <a:lnTo>
                  <a:pt x="1931623" y="2666101"/>
                </a:lnTo>
                <a:lnTo>
                  <a:pt x="1938233" y="2760998"/>
                </a:lnTo>
                <a:cubicBezTo>
                  <a:pt x="1959029" y="3071384"/>
                  <a:pt x="1964867" y="3274360"/>
                  <a:pt x="1935147" y="3675073"/>
                </a:cubicBezTo>
                <a:lnTo>
                  <a:pt x="1931643" y="3719972"/>
                </a:lnTo>
                <a:lnTo>
                  <a:pt x="240711" y="2704572"/>
                </a:lnTo>
                <a:cubicBezTo>
                  <a:pt x="41329" y="2587872"/>
                  <a:pt x="62602" y="2606107"/>
                  <a:pt x="61647" y="2511632"/>
                </a:cubicBezTo>
                <a:cubicBezTo>
                  <a:pt x="84942" y="1928478"/>
                  <a:pt x="-65197" y="1952197"/>
                  <a:pt x="34623" y="1585389"/>
                </a:cubicBezTo>
                <a:close/>
                <a:moveTo>
                  <a:pt x="408961" y="0"/>
                </a:moveTo>
                <a:lnTo>
                  <a:pt x="2261060" y="0"/>
                </a:lnTo>
                <a:lnTo>
                  <a:pt x="2218492" y="139192"/>
                </a:lnTo>
                <a:cubicBezTo>
                  <a:pt x="2098315" y="584087"/>
                  <a:pt x="2129962" y="889128"/>
                  <a:pt x="2205354" y="1261027"/>
                </a:cubicBezTo>
                <a:cubicBezTo>
                  <a:pt x="2301676" y="1706374"/>
                  <a:pt x="2292172" y="2122348"/>
                  <a:pt x="2278415" y="2794318"/>
                </a:cubicBezTo>
                <a:lnTo>
                  <a:pt x="483552" y="1729659"/>
                </a:lnTo>
                <a:cubicBezTo>
                  <a:pt x="422811" y="1692891"/>
                  <a:pt x="408105" y="1657712"/>
                  <a:pt x="393400" y="1606656"/>
                </a:cubicBezTo>
                <a:cubicBezTo>
                  <a:pt x="303012" y="1128646"/>
                  <a:pt x="470533" y="838402"/>
                  <a:pt x="470533" y="547290"/>
                </a:cubicBezTo>
                <a:cubicBezTo>
                  <a:pt x="470533" y="292567"/>
                  <a:pt x="410429" y="222140"/>
                  <a:pt x="408019" y="30031"/>
                </a:cubicBezTo>
                <a:close/>
              </a:path>
            </a:pathLst>
          </a:custGeom>
          <a:pattFill prst="pct40">
            <a:fgClr>
              <a:schemeClr val="accent6"/>
            </a:fgClr>
            <a:bgClr>
              <a:schemeClr val="bg1"/>
            </a:bgClr>
          </a:pattFill>
        </p:spPr>
        <p:txBody>
          <a:bodyPr wrap="square">
            <a:noAutofit/>
          </a:bodyPr>
          <a:lstStyle>
            <a:lvl1pPr>
              <a:defRPr sz="1333"/>
            </a:lvl1pPr>
          </a:lstStyle>
          <a:p>
            <a:endParaRPr lang="de-DE" dirty="0"/>
          </a:p>
        </p:txBody>
      </p:sp>
    </p:spTree>
    <p:extLst>
      <p:ext uri="{BB962C8B-B14F-4D97-AF65-F5344CB8AC3E}">
        <p14:creationId xmlns:p14="http://schemas.microsoft.com/office/powerpoint/2010/main" val="346362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A1D2EBD8-2CCA-4466-9CF3-A72E40939D42}"/>
              </a:ext>
            </a:extLst>
          </p:cNvPr>
          <p:cNvSpPr>
            <a:spLocks noGrp="1"/>
          </p:cNvSpPr>
          <p:nvPr>
            <p:ph type="pic" sz="quarter" idx="10"/>
          </p:nvPr>
        </p:nvSpPr>
        <p:spPr>
          <a:xfrm>
            <a:off x="1159" y="0"/>
            <a:ext cx="4001459" cy="6858000"/>
          </a:xfrm>
          <a:custGeom>
            <a:avLst/>
            <a:gdLst>
              <a:gd name="connsiteX0" fmla="*/ 2659688 w 3001094"/>
              <a:gd name="connsiteY0" fmla="*/ 742950 h 5143500"/>
              <a:gd name="connsiteX1" fmla="*/ 3000530 w 3001094"/>
              <a:gd name="connsiteY1" fmla="*/ 4104009 h 5143500"/>
              <a:gd name="connsiteX2" fmla="*/ 3001094 w 3001094"/>
              <a:gd name="connsiteY2" fmla="*/ 4178184 h 5143500"/>
              <a:gd name="connsiteX3" fmla="*/ 3001094 w 3001094"/>
              <a:gd name="connsiteY3" fmla="*/ 4324348 h 5143500"/>
              <a:gd name="connsiteX4" fmla="*/ 640005 w 3001094"/>
              <a:gd name="connsiteY4" fmla="*/ 4320587 h 5143500"/>
              <a:gd name="connsiteX5" fmla="*/ 640005 w 3001094"/>
              <a:gd name="connsiteY5" fmla="*/ 4320321 h 5143500"/>
              <a:gd name="connsiteX6" fmla="*/ 629197 w 3001094"/>
              <a:gd name="connsiteY6" fmla="*/ 4320304 h 5143500"/>
              <a:gd name="connsiteX7" fmla="*/ 629197 w 3001094"/>
              <a:gd name="connsiteY7" fmla="*/ 746182 h 5143500"/>
              <a:gd name="connsiteX8" fmla="*/ 2363395 w 3001094"/>
              <a:gd name="connsiteY8" fmla="*/ 744538 h 5143500"/>
              <a:gd name="connsiteX9" fmla="*/ 2356461 w 3001094"/>
              <a:gd name="connsiteY9" fmla="*/ 836210 h 5143500"/>
              <a:gd name="connsiteX10" fmla="*/ 2626663 w 3001094"/>
              <a:gd name="connsiteY10" fmla="*/ 4089771 h 5143500"/>
              <a:gd name="connsiteX11" fmla="*/ 2630699 w 3001094"/>
              <a:gd name="connsiteY11" fmla="*/ 4323361 h 5143500"/>
              <a:gd name="connsiteX12" fmla="*/ 2713705 w 3001094"/>
              <a:gd name="connsiteY12" fmla="*/ 4323493 h 5143500"/>
              <a:gd name="connsiteX13" fmla="*/ 2709667 w 3001094"/>
              <a:gd name="connsiteY13" fmla="*/ 4089771 h 5143500"/>
              <a:gd name="connsiteX14" fmla="*/ 2439465 w 3001094"/>
              <a:gd name="connsiteY14" fmla="*/ 836210 h 5143500"/>
              <a:gd name="connsiteX15" fmla="*/ 2446370 w 3001094"/>
              <a:gd name="connsiteY15" fmla="*/ 743348 h 5143500"/>
              <a:gd name="connsiteX16" fmla="*/ 0 w 3001094"/>
              <a:gd name="connsiteY16" fmla="*/ 0 h 5143500"/>
              <a:gd name="connsiteX17" fmla="*/ 2514600 w 3001094"/>
              <a:gd name="connsiteY17" fmla="*/ 0 h 5143500"/>
              <a:gd name="connsiteX18" fmla="*/ 2385647 w 3001094"/>
              <a:gd name="connsiteY18" fmla="*/ 525918 h 5143500"/>
              <a:gd name="connsiteX19" fmla="*/ 2375177 w 3001094"/>
              <a:gd name="connsiteY19" fmla="*/ 666750 h 5143500"/>
              <a:gd name="connsiteX20" fmla="*/ 532531 w 3001094"/>
              <a:gd name="connsiteY20" fmla="*/ 666750 h 5143500"/>
              <a:gd name="connsiteX21" fmla="*/ 532531 w 3001094"/>
              <a:gd name="connsiteY21" fmla="*/ 4400550 h 5143500"/>
              <a:gd name="connsiteX22" fmla="*/ 2638112 w 3001094"/>
              <a:gd name="connsiteY22" fmla="*/ 4400550 h 5143500"/>
              <a:gd name="connsiteX23" fmla="*/ 2638158 w 3001094"/>
              <a:gd name="connsiteY23" fmla="*/ 4403229 h 5143500"/>
              <a:gd name="connsiteX24" fmla="*/ 2514600 w 3001094"/>
              <a:gd name="connsiteY24" fmla="*/ 5143500 h 5143500"/>
              <a:gd name="connsiteX25" fmla="*/ 0 w 3001094"/>
              <a:gd name="connsiteY2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1094" h="5143500">
                <a:moveTo>
                  <a:pt x="2659688" y="742950"/>
                </a:moveTo>
                <a:cubicBezTo>
                  <a:pt x="2616628" y="1391371"/>
                  <a:pt x="2969620" y="2970550"/>
                  <a:pt x="3000530" y="4104009"/>
                </a:cubicBezTo>
                <a:lnTo>
                  <a:pt x="3001094" y="4178184"/>
                </a:lnTo>
                <a:lnTo>
                  <a:pt x="3001094" y="4324348"/>
                </a:lnTo>
                <a:lnTo>
                  <a:pt x="640005" y="4320587"/>
                </a:lnTo>
                <a:lnTo>
                  <a:pt x="640005" y="4320321"/>
                </a:lnTo>
                <a:lnTo>
                  <a:pt x="629197" y="4320304"/>
                </a:lnTo>
                <a:lnTo>
                  <a:pt x="629197" y="746182"/>
                </a:lnTo>
                <a:lnTo>
                  <a:pt x="2363395" y="744538"/>
                </a:lnTo>
                <a:cubicBezTo>
                  <a:pt x="2361084" y="775625"/>
                  <a:pt x="2358772" y="805123"/>
                  <a:pt x="2356461" y="836210"/>
                </a:cubicBezTo>
                <a:cubicBezTo>
                  <a:pt x="2322181" y="1807890"/>
                  <a:pt x="2583975" y="3111692"/>
                  <a:pt x="2626663" y="4089771"/>
                </a:cubicBezTo>
                <a:lnTo>
                  <a:pt x="2630699" y="4323361"/>
                </a:lnTo>
                <a:lnTo>
                  <a:pt x="2713705" y="4323493"/>
                </a:lnTo>
                <a:lnTo>
                  <a:pt x="2709667" y="4089771"/>
                </a:lnTo>
                <a:cubicBezTo>
                  <a:pt x="2666979" y="3111692"/>
                  <a:pt x="2405185" y="1807890"/>
                  <a:pt x="2439465" y="836210"/>
                </a:cubicBezTo>
                <a:lnTo>
                  <a:pt x="2446370" y="743348"/>
                </a:lnTo>
                <a:close/>
                <a:moveTo>
                  <a:pt x="0" y="0"/>
                </a:moveTo>
                <a:lnTo>
                  <a:pt x="2514600" y="0"/>
                </a:lnTo>
                <a:cubicBezTo>
                  <a:pt x="2450399" y="150483"/>
                  <a:pt x="2409299" y="328195"/>
                  <a:pt x="2385647" y="525918"/>
                </a:cubicBezTo>
                <a:lnTo>
                  <a:pt x="2375177" y="666750"/>
                </a:lnTo>
                <a:lnTo>
                  <a:pt x="532531" y="666750"/>
                </a:lnTo>
                <a:lnTo>
                  <a:pt x="532531" y="4400550"/>
                </a:lnTo>
                <a:lnTo>
                  <a:pt x="2638112" y="4400550"/>
                </a:lnTo>
                <a:lnTo>
                  <a:pt x="2638158" y="4403229"/>
                </a:lnTo>
                <a:cubicBezTo>
                  <a:pt x="2634037" y="4702420"/>
                  <a:pt x="2599212" y="4957299"/>
                  <a:pt x="2514600" y="5143500"/>
                </a:cubicBezTo>
                <a:lnTo>
                  <a:pt x="0" y="5143500"/>
                </a:lnTo>
                <a:close/>
              </a:path>
            </a:pathLst>
          </a:custGeom>
          <a:pattFill prst="pct40">
            <a:fgClr>
              <a:schemeClr val="accent6"/>
            </a:fgClr>
            <a:bgClr>
              <a:schemeClr val="bg1"/>
            </a:bgClr>
          </a:pattFill>
        </p:spPr>
        <p:txBody>
          <a:bodyPr wrap="square">
            <a:noAutofit/>
          </a:bodyPr>
          <a:lstStyle/>
          <a:p>
            <a:endParaRPr lang="de-DE"/>
          </a:p>
        </p:txBody>
      </p:sp>
      <p:sp>
        <p:nvSpPr>
          <p:cNvPr id="38" name="Titel 6">
            <a:extLst>
              <a:ext uri="{FF2B5EF4-FFF2-40B4-BE49-F238E27FC236}">
                <a16:creationId xmlns:a16="http://schemas.microsoft.com/office/drawing/2014/main" id="{954CCD06-6997-425A-8537-1B730F1093F0}"/>
              </a:ext>
            </a:extLst>
          </p:cNvPr>
          <p:cNvSpPr>
            <a:spLocks noGrp="1"/>
          </p:cNvSpPr>
          <p:nvPr>
            <p:ph type="title" hasCustomPrompt="1"/>
          </p:nvPr>
        </p:nvSpPr>
        <p:spPr>
          <a:xfrm>
            <a:off x="4470400" y="1397000"/>
            <a:ext cx="7315200" cy="4064000"/>
          </a:xfrm>
        </p:spPr>
        <p:txBody>
          <a:bodyPr anchor="ctr">
            <a:normAutofit/>
          </a:bodyPr>
          <a:lstStyle>
            <a:lvl1pPr>
              <a:defRPr sz="4400"/>
            </a:lvl1pPr>
          </a:lstStyle>
          <a:p>
            <a:r>
              <a:rPr lang="de-DE" dirty="0"/>
              <a:t>Statement</a:t>
            </a:r>
          </a:p>
        </p:txBody>
      </p:sp>
    </p:spTree>
    <p:extLst>
      <p:ext uri="{BB962C8B-B14F-4D97-AF65-F5344CB8AC3E}">
        <p14:creationId xmlns:p14="http://schemas.microsoft.com/office/powerpoint/2010/main" val="158389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10/4/22</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16258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10/4/22</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48380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10/4/22</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76286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10/4/22</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35606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10/4/22</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36998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10/4/22</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409623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10/4/22</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41390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10/4/22</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46174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10/4/22</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‹Nr.›</a:t>
            </a:fld>
            <a:endParaRPr lang="en-US"/>
          </a:p>
        </p:txBody>
      </p:sp>
    </p:spTree>
    <p:extLst>
      <p:ext uri="{BB962C8B-B14F-4D97-AF65-F5344CB8AC3E}">
        <p14:creationId xmlns:p14="http://schemas.microsoft.com/office/powerpoint/2010/main" val="64921656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 id="2147483752" r:id="rId12"/>
    <p:sldLayoutId id="214748375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1.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70.png"/><Relationship Id="rId18" Type="http://schemas.openxmlformats.org/officeDocument/2006/relationships/customXml" Target="../ink/ink12.xml"/><Relationship Id="rId3" Type="http://schemas.openxmlformats.org/officeDocument/2006/relationships/image" Target="../media/image14.jpeg"/><Relationship Id="rId21" Type="http://schemas.openxmlformats.org/officeDocument/2006/relationships/image" Target="../media/image110.png"/><Relationship Id="rId7" Type="http://schemas.openxmlformats.org/officeDocument/2006/relationships/image" Target="../media/image40.png"/><Relationship Id="rId12" Type="http://schemas.openxmlformats.org/officeDocument/2006/relationships/customXml" Target="../ink/ink9.xml"/><Relationship Id="rId17" Type="http://schemas.openxmlformats.org/officeDocument/2006/relationships/image" Target="../media/image90.png"/><Relationship Id="rId25" Type="http://schemas.openxmlformats.org/officeDocument/2006/relationships/image" Target="../media/image130.png"/><Relationship Id="rId2" Type="http://schemas.openxmlformats.org/officeDocument/2006/relationships/image" Target="../media/image13.pn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1.xml"/><Relationship Id="rId6" Type="http://schemas.openxmlformats.org/officeDocument/2006/relationships/customXml" Target="../ink/ink6.xml"/><Relationship Id="rId11" Type="http://schemas.openxmlformats.org/officeDocument/2006/relationships/image" Target="../media/image60.png"/><Relationship Id="rId24" Type="http://schemas.openxmlformats.org/officeDocument/2006/relationships/customXml" Target="../ink/ink15.xml"/><Relationship Id="rId5" Type="http://schemas.openxmlformats.org/officeDocument/2006/relationships/image" Target="../media/image30.png"/><Relationship Id="rId15" Type="http://schemas.openxmlformats.org/officeDocument/2006/relationships/image" Target="../media/image80.png"/><Relationship Id="rId23" Type="http://schemas.openxmlformats.org/officeDocument/2006/relationships/image" Target="../media/image120.png"/><Relationship Id="rId10" Type="http://schemas.openxmlformats.org/officeDocument/2006/relationships/customXml" Target="../ink/ink8.xml"/><Relationship Id="rId19" Type="http://schemas.openxmlformats.org/officeDocument/2006/relationships/image" Target="../media/image10.png"/><Relationship Id="rId4" Type="http://schemas.openxmlformats.org/officeDocument/2006/relationships/customXml" Target="../ink/ink5.xml"/><Relationship Id="rId9" Type="http://schemas.openxmlformats.org/officeDocument/2006/relationships/image" Target="../media/image50.png"/><Relationship Id="rId14" Type="http://schemas.openxmlformats.org/officeDocument/2006/relationships/customXml" Target="../ink/ink10.xml"/><Relationship Id="rId22" Type="http://schemas.openxmlformats.org/officeDocument/2006/relationships/customXml" Target="../ink/ink14.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20.xml"/><Relationship Id="rId18"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customXml" Target="../ink/ink18.xml"/><Relationship Id="rId12" Type="http://schemas.openxmlformats.org/officeDocument/2006/relationships/image" Target="../media/image17.png"/><Relationship Id="rId17" Type="http://schemas.openxmlformats.org/officeDocument/2006/relationships/customXml" Target="../ink/ink22.xml"/><Relationship Id="rId2" Type="http://schemas.openxmlformats.org/officeDocument/2006/relationships/image" Target="../media/image15.jpe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customXml" Target="../ink/ink17.xml"/><Relationship Id="rId5" Type="http://schemas.openxmlformats.org/officeDocument/2006/relationships/image" Target="../media/image140.png"/><Relationship Id="rId15" Type="http://schemas.openxmlformats.org/officeDocument/2006/relationships/customXml" Target="../ink/ink21.xml"/><Relationship Id="rId4" Type="http://schemas.openxmlformats.org/officeDocument/2006/relationships/customXml" Target="../ink/ink16.xml"/><Relationship Id="rId9" Type="http://schemas.openxmlformats.org/officeDocument/2006/relationships/customXml" Target="../ink/ink19.xml"/><Relationship Id="rId14" Type="http://schemas.openxmlformats.org/officeDocument/2006/relationships/image" Target="../media/image1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Himmel, Wasser, Flugzeug enthält.&#10;&#10;Automatisch generierte Beschreibung">
            <a:extLst>
              <a:ext uri="{FF2B5EF4-FFF2-40B4-BE49-F238E27FC236}">
                <a16:creationId xmlns:a16="http://schemas.microsoft.com/office/drawing/2014/main" id="{F699A977-05DF-71E4-544D-B33DA1EF6074}"/>
              </a:ext>
            </a:extLst>
          </p:cNvPr>
          <p:cNvPicPr>
            <a:picLocks noChangeAspect="1"/>
          </p:cNvPicPr>
          <p:nvPr/>
        </p:nvPicPr>
        <p:blipFill rotWithShape="1">
          <a:blip r:embed="rId3">
            <a:extLst>
              <a:ext uri="{28A0092B-C50C-407E-A947-70E740481C1C}">
                <a14:useLocalDpi xmlns:a14="http://schemas.microsoft.com/office/drawing/2010/main" val="0"/>
              </a:ext>
            </a:extLst>
          </a:blip>
          <a:srcRect t="12760" b="2970"/>
          <a:stretch/>
        </p:blipFill>
        <p:spPr>
          <a:xfrm>
            <a:off x="0" y="290950"/>
            <a:ext cx="12192000" cy="6857990"/>
          </a:xfrm>
          <a:prstGeom prst="rect">
            <a:avLst/>
          </a:prstGeom>
        </p:spPr>
      </p:pic>
      <p:sp>
        <p:nvSpPr>
          <p:cNvPr id="12" name="Rectangle 11">
            <a:extLst>
              <a:ext uri="{FF2B5EF4-FFF2-40B4-BE49-F238E27FC236}">
                <a16:creationId xmlns:a16="http://schemas.microsoft.com/office/drawing/2014/main" id="{6FAF9F3F-2AF9-4108-A33C-05E0835A98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19945"/>
            <a:ext cx="12192000" cy="3138055"/>
          </a:xfrm>
          <a:prstGeom prst="rect">
            <a:avLst/>
          </a:prstGeom>
          <a:gradFill>
            <a:gsLst>
              <a:gs pos="47000">
                <a:srgbClr val="000000">
                  <a:alpha val="29000"/>
                </a:srgbClr>
              </a:gs>
              <a:gs pos="0">
                <a:schemeClr val="tx1">
                  <a:alpha val="0"/>
                </a:scheme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76B0B4-EBCF-4292-BACF-A789A13BB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7A2536F-AA83-F98B-5358-75ACB373B900}"/>
              </a:ext>
            </a:extLst>
          </p:cNvPr>
          <p:cNvSpPr>
            <a:spLocks noGrp="1"/>
          </p:cNvSpPr>
          <p:nvPr>
            <p:ph type="title"/>
          </p:nvPr>
        </p:nvSpPr>
        <p:spPr>
          <a:xfrm>
            <a:off x="1371600" y="4114799"/>
            <a:ext cx="9486900" cy="1156915"/>
          </a:xfrm>
        </p:spPr>
        <p:txBody>
          <a:bodyPr vert="horz" lIns="91440" tIns="45720" rIns="91440" bIns="45720" rtlCol="0" anchor="b">
            <a:noAutofit/>
          </a:bodyPr>
          <a:lstStyle/>
          <a:p>
            <a:pPr algn="ctr"/>
            <a:r>
              <a:rPr lang="en-US" sz="5400"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5400" b="1" kern="1200" cap="all" spc="300" baseline="0" dirty="0" err="1">
                <a:solidFill>
                  <a:srgbClr val="FFFFFF"/>
                </a:solidFill>
                <a:latin typeface="Verdana" panose="020B0604030504040204" pitchFamily="34" charset="0"/>
                <a:ea typeface="Verdana" panose="020B0604030504040204" pitchFamily="34" charset="0"/>
                <a:cs typeface="Verdana" panose="020B0604030504040204" pitchFamily="34" charset="0"/>
              </a:rPr>
              <a:t>Unerreichte</a:t>
            </a:r>
            <a:r>
              <a:rPr lang="en-US" sz="5400" b="1"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5400" b="1" kern="1200" cap="all" spc="300" baseline="0" dirty="0" err="1">
                <a:solidFill>
                  <a:srgbClr val="FFFFFF"/>
                </a:solidFill>
                <a:latin typeface="Verdana" panose="020B0604030504040204" pitchFamily="34" charset="0"/>
                <a:ea typeface="Verdana" panose="020B0604030504040204" pitchFamily="34" charset="0"/>
                <a:cs typeface="Verdana" panose="020B0604030504040204" pitchFamily="34" charset="0"/>
              </a:rPr>
              <a:t>Volksgruppen</a:t>
            </a:r>
            <a:endParaRPr lang="en-US" sz="5400" b="1"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1689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8127769" cy="1982585"/>
          </a:xfrm>
        </p:spPr>
        <p:txBody>
          <a:bodyPr>
            <a:normAutofit fontScale="90000"/>
          </a:bodyPr>
          <a:lstStyle/>
          <a:p>
            <a:r>
              <a:rPr lang="de-CH" sz="4800" b="1" dirty="0">
                <a:latin typeface="Verdana" panose="020B0604030504040204" pitchFamily="34" charset="0"/>
                <a:ea typeface="Verdana" panose="020B0604030504040204" pitchFamily="34" charset="0"/>
                <a:cs typeface="Verdana" panose="020B0604030504040204" pitchFamily="34" charset="0"/>
              </a:rPr>
              <a:t>Wo leben die unerreichten Menschen?</a:t>
            </a:r>
          </a:p>
        </p:txBody>
      </p:sp>
    </p:spTree>
    <p:extLst>
      <p:ext uri="{BB962C8B-B14F-4D97-AF65-F5344CB8AC3E}">
        <p14:creationId xmlns:p14="http://schemas.microsoft.com/office/powerpoint/2010/main" val="173412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001EFAE-F915-FA23-2721-D676EE0F41F0}"/>
              </a:ext>
            </a:extLst>
          </p:cNvPr>
          <p:cNvSpPr>
            <a:spLocks noGrp="1"/>
          </p:cNvSpPr>
          <p:nvPr>
            <p:ph type="subTitle" idx="1"/>
          </p:nvPr>
        </p:nvSpPr>
        <p:spPr/>
        <p:txBody>
          <a:bodyPr/>
          <a:lstStyle/>
          <a:p>
            <a:endParaRPr lang="de-CH" dirty="0"/>
          </a:p>
        </p:txBody>
      </p:sp>
      <p:pic>
        <p:nvPicPr>
          <p:cNvPr id="5" name="Grafik 4">
            <a:extLst>
              <a:ext uri="{FF2B5EF4-FFF2-40B4-BE49-F238E27FC236}">
                <a16:creationId xmlns:a16="http://schemas.microsoft.com/office/drawing/2014/main" id="{D5B1B902-5980-F3C1-3B48-CF107ABD3A62}"/>
              </a:ext>
            </a:extLst>
          </p:cNvPr>
          <p:cNvPicPr>
            <a:picLocks noChangeAspect="1"/>
          </p:cNvPicPr>
          <p:nvPr/>
        </p:nvPicPr>
        <p:blipFill>
          <a:blip r:embed="rId2"/>
          <a:stretch>
            <a:fillRect/>
          </a:stretch>
        </p:blipFill>
        <p:spPr>
          <a:xfrm>
            <a:off x="0" y="659712"/>
            <a:ext cx="12192000" cy="553857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2CFF7EFC-3795-77C1-2AA8-9CA1DD62296A}"/>
                  </a:ext>
                </a:extLst>
              </p14:cNvPr>
              <p14:cNvContentPartPr/>
              <p14:nvPr/>
            </p14:nvContentPartPr>
            <p14:xfrm>
              <a:off x="5269702" y="2410167"/>
              <a:ext cx="360" cy="360"/>
            </p14:xfrm>
          </p:contentPart>
        </mc:Choice>
        <mc:Fallback xmlns="">
          <p:pic>
            <p:nvPicPr>
              <p:cNvPr id="6" name="Freihand 5">
                <a:extLst>
                  <a:ext uri="{FF2B5EF4-FFF2-40B4-BE49-F238E27FC236}">
                    <a16:creationId xmlns:a16="http://schemas.microsoft.com/office/drawing/2014/main" id="{2CFF7EFC-3795-77C1-2AA8-9CA1DD62296A}"/>
                  </a:ext>
                </a:extLst>
              </p:cNvPr>
              <p:cNvPicPr/>
              <p:nvPr/>
            </p:nvPicPr>
            <p:blipFill>
              <a:blip r:embed="rId4"/>
              <a:stretch>
                <a:fillRect/>
              </a:stretch>
            </p:blipFill>
            <p:spPr>
              <a:xfrm>
                <a:off x="5206702" y="234752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5F5F19AE-E230-4751-424C-4641962AC987}"/>
                  </a:ext>
                </a:extLst>
              </p14:cNvPr>
              <p14:cNvContentPartPr/>
              <p14:nvPr/>
            </p14:nvContentPartPr>
            <p14:xfrm>
              <a:off x="5269342" y="2410167"/>
              <a:ext cx="34560" cy="1075320"/>
            </p14:xfrm>
          </p:contentPart>
        </mc:Choice>
        <mc:Fallback xmlns="">
          <p:pic>
            <p:nvPicPr>
              <p:cNvPr id="7" name="Freihand 6">
                <a:extLst>
                  <a:ext uri="{FF2B5EF4-FFF2-40B4-BE49-F238E27FC236}">
                    <a16:creationId xmlns:a16="http://schemas.microsoft.com/office/drawing/2014/main" id="{5F5F19AE-E230-4751-424C-4641962AC987}"/>
                  </a:ext>
                </a:extLst>
              </p:cNvPr>
              <p:cNvPicPr/>
              <p:nvPr/>
            </p:nvPicPr>
            <p:blipFill>
              <a:blip r:embed="rId6"/>
              <a:stretch>
                <a:fillRect/>
              </a:stretch>
            </p:blipFill>
            <p:spPr>
              <a:xfrm>
                <a:off x="5206342" y="2347527"/>
                <a:ext cx="160200" cy="120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0FBCD8FC-55F0-6DDD-6CDD-6C59F24876D4}"/>
                  </a:ext>
                </a:extLst>
              </p14:cNvPr>
              <p14:cNvContentPartPr/>
              <p14:nvPr/>
            </p14:nvContentPartPr>
            <p14:xfrm>
              <a:off x="5303182" y="3495927"/>
              <a:ext cx="5254200" cy="101520"/>
            </p14:xfrm>
          </p:contentPart>
        </mc:Choice>
        <mc:Fallback xmlns="">
          <p:pic>
            <p:nvPicPr>
              <p:cNvPr id="8" name="Freihand 7">
                <a:extLst>
                  <a:ext uri="{FF2B5EF4-FFF2-40B4-BE49-F238E27FC236}">
                    <a16:creationId xmlns:a16="http://schemas.microsoft.com/office/drawing/2014/main" id="{0FBCD8FC-55F0-6DDD-6CDD-6C59F24876D4}"/>
                  </a:ext>
                </a:extLst>
              </p:cNvPr>
              <p:cNvPicPr/>
              <p:nvPr/>
            </p:nvPicPr>
            <p:blipFill>
              <a:blip r:embed="rId8"/>
              <a:stretch>
                <a:fillRect/>
              </a:stretch>
            </p:blipFill>
            <p:spPr>
              <a:xfrm>
                <a:off x="5240542" y="3432927"/>
                <a:ext cx="5379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74AADFD5-8D2D-55E7-FC84-C49CA7072CCB}"/>
                  </a:ext>
                </a:extLst>
              </p14:cNvPr>
              <p14:cNvContentPartPr/>
              <p14:nvPr/>
            </p14:nvContentPartPr>
            <p14:xfrm>
              <a:off x="5264302" y="2370567"/>
              <a:ext cx="5342760" cy="1153800"/>
            </p14:xfrm>
          </p:contentPart>
        </mc:Choice>
        <mc:Fallback xmlns="">
          <p:pic>
            <p:nvPicPr>
              <p:cNvPr id="9" name="Freihand 8">
                <a:extLst>
                  <a:ext uri="{FF2B5EF4-FFF2-40B4-BE49-F238E27FC236}">
                    <a16:creationId xmlns:a16="http://schemas.microsoft.com/office/drawing/2014/main" id="{74AADFD5-8D2D-55E7-FC84-C49CA7072CCB}"/>
                  </a:ext>
                </a:extLst>
              </p:cNvPr>
              <p:cNvPicPr/>
              <p:nvPr/>
            </p:nvPicPr>
            <p:blipFill>
              <a:blip r:embed="rId10"/>
              <a:stretch>
                <a:fillRect/>
              </a:stretch>
            </p:blipFill>
            <p:spPr>
              <a:xfrm>
                <a:off x="5201302" y="2307927"/>
                <a:ext cx="5468400" cy="1279440"/>
              </a:xfrm>
              <a:prstGeom prst="rect">
                <a:avLst/>
              </a:prstGeom>
            </p:spPr>
          </p:pic>
        </mc:Fallback>
      </mc:AlternateContent>
    </p:spTree>
    <p:extLst>
      <p:ext uri="{BB962C8B-B14F-4D97-AF65-F5344CB8AC3E}">
        <p14:creationId xmlns:p14="http://schemas.microsoft.com/office/powerpoint/2010/main" val="309792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9023358" cy="2608812"/>
          </a:xfrm>
        </p:spPr>
        <p:txBody>
          <a:bodyPr>
            <a:normAutofit fontScale="90000"/>
          </a:bodyPr>
          <a:lstStyle/>
          <a:p>
            <a:r>
              <a:rPr lang="de-CH" sz="4800" b="1" dirty="0">
                <a:latin typeface="Verdana" panose="020B0604030504040204" pitchFamily="34" charset="0"/>
                <a:ea typeface="Verdana" panose="020B0604030504040204" pitchFamily="34" charset="0"/>
                <a:cs typeface="Verdana" panose="020B0604030504040204" pitchFamily="34" charset="0"/>
              </a:rPr>
              <a:t>Wie viele Vollzeitmitarbeiter arbeiten bei den unerreichten? </a:t>
            </a:r>
          </a:p>
        </p:txBody>
      </p:sp>
    </p:spTree>
    <p:extLst>
      <p:ext uri="{BB962C8B-B14F-4D97-AF65-F5344CB8AC3E}">
        <p14:creationId xmlns:p14="http://schemas.microsoft.com/office/powerpoint/2010/main" val="184860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E70A5C-F2A4-E2A7-CA6B-5CAC0BDB49F6}"/>
              </a:ext>
            </a:extLst>
          </p:cNvPr>
          <p:cNvPicPr>
            <a:picLocks noChangeAspect="1"/>
          </p:cNvPicPr>
          <p:nvPr/>
        </p:nvPicPr>
        <p:blipFill>
          <a:blip r:embed="rId2"/>
          <a:stretch>
            <a:fillRect/>
          </a:stretch>
        </p:blipFill>
        <p:spPr>
          <a:xfrm>
            <a:off x="243840" y="3543028"/>
            <a:ext cx="3302924" cy="3084442"/>
          </a:xfrm>
          <a:prstGeom prst="rect">
            <a:avLst/>
          </a:prstGeom>
        </p:spPr>
      </p:pic>
      <p:pic>
        <p:nvPicPr>
          <p:cNvPr id="7" name="Grafik 6">
            <a:extLst>
              <a:ext uri="{FF2B5EF4-FFF2-40B4-BE49-F238E27FC236}">
                <a16:creationId xmlns:a16="http://schemas.microsoft.com/office/drawing/2014/main" id="{1DEFBD66-1148-FD2B-D357-2A21706F295F}"/>
              </a:ext>
            </a:extLst>
          </p:cNvPr>
          <p:cNvPicPr>
            <a:picLocks noChangeAspect="1"/>
          </p:cNvPicPr>
          <p:nvPr/>
        </p:nvPicPr>
        <p:blipFill>
          <a:blip r:embed="rId2"/>
          <a:stretch>
            <a:fillRect/>
          </a:stretch>
        </p:blipFill>
        <p:spPr>
          <a:xfrm>
            <a:off x="243840" y="458585"/>
            <a:ext cx="3302925" cy="3084443"/>
          </a:xfrm>
          <a:prstGeom prst="rect">
            <a:avLst/>
          </a:prstGeom>
        </p:spPr>
      </p:pic>
      <p:sp>
        <p:nvSpPr>
          <p:cNvPr id="3" name="Textfeld 2">
            <a:extLst>
              <a:ext uri="{FF2B5EF4-FFF2-40B4-BE49-F238E27FC236}">
                <a16:creationId xmlns:a16="http://schemas.microsoft.com/office/drawing/2014/main" id="{50B4ECF9-D739-CC80-3913-FBFEA6AE5408}"/>
              </a:ext>
            </a:extLst>
          </p:cNvPr>
          <p:cNvSpPr txBox="1"/>
          <p:nvPr/>
        </p:nvSpPr>
        <p:spPr>
          <a:xfrm>
            <a:off x="3629891" y="458585"/>
            <a:ext cx="1546167" cy="369332"/>
          </a:xfrm>
          <a:prstGeom prst="rect">
            <a:avLst/>
          </a:prstGeom>
          <a:noFill/>
        </p:spPr>
        <p:txBody>
          <a:bodyPr wrap="square" rtlCol="0">
            <a:spAutoFit/>
          </a:bodyPr>
          <a:lstStyle/>
          <a:p>
            <a:endParaRPr lang="de-CH" dirty="0"/>
          </a:p>
        </p:txBody>
      </p:sp>
      <p:sp>
        <p:nvSpPr>
          <p:cNvPr id="9" name="Textfeld 8">
            <a:extLst>
              <a:ext uri="{FF2B5EF4-FFF2-40B4-BE49-F238E27FC236}">
                <a16:creationId xmlns:a16="http://schemas.microsoft.com/office/drawing/2014/main" id="{60949D4D-0E37-B752-E49F-939F4116D5D4}"/>
              </a:ext>
            </a:extLst>
          </p:cNvPr>
          <p:cNvSpPr txBox="1"/>
          <p:nvPr/>
        </p:nvSpPr>
        <p:spPr>
          <a:xfrm>
            <a:off x="3629891" y="458585"/>
            <a:ext cx="1873134" cy="4708981"/>
          </a:xfrm>
          <a:prstGeom prst="rect">
            <a:avLst/>
          </a:prstGeom>
          <a:noFill/>
        </p:spPr>
        <p:txBody>
          <a:bodyPr wrap="square" rtlCol="0">
            <a:spAutoFit/>
          </a:bodyPr>
          <a:lstStyle/>
          <a:p>
            <a:endParaRPr lang="de-CH" sz="15000" dirty="0">
              <a:latin typeface="Abadi" panose="020B0604020104020204" pitchFamily="34" charset="0"/>
            </a:endParaRPr>
          </a:p>
          <a:p>
            <a:r>
              <a:rPr lang="de-CH" sz="15000" dirty="0">
                <a:latin typeface="Abadi" panose="020B0604020104020204" pitchFamily="34" charset="0"/>
              </a:rPr>
              <a:t>?</a:t>
            </a:r>
          </a:p>
        </p:txBody>
      </p:sp>
      <p:pic>
        <p:nvPicPr>
          <p:cNvPr id="11" name="Picture 2">
            <a:extLst>
              <a:ext uri="{FF2B5EF4-FFF2-40B4-BE49-F238E27FC236}">
                <a16:creationId xmlns:a16="http://schemas.microsoft.com/office/drawing/2014/main" id="{D29F970B-6A5F-2503-60B2-94E18F0BE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550" y="1865632"/>
            <a:ext cx="7255752" cy="330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7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pielzeug, LEGO enthält.&#10;&#10;Automatisch generierte Beschreibung">
            <a:extLst>
              <a:ext uri="{FF2B5EF4-FFF2-40B4-BE49-F238E27FC236}">
                <a16:creationId xmlns:a16="http://schemas.microsoft.com/office/drawing/2014/main" id="{CC449A15-94C1-DE35-23B5-226779DD7D4C}"/>
              </a:ext>
            </a:extLst>
          </p:cNvPr>
          <p:cNvPicPr>
            <a:picLocks noChangeAspect="1"/>
          </p:cNvPicPr>
          <p:nvPr/>
        </p:nvPicPr>
        <p:blipFill rotWithShape="1">
          <a:blip r:embed="rId2">
            <a:extLst>
              <a:ext uri="{28A0092B-C50C-407E-A947-70E740481C1C}">
                <a14:useLocalDpi xmlns:a14="http://schemas.microsoft.com/office/drawing/2010/main" val="0"/>
              </a:ext>
            </a:extLst>
          </a:blip>
          <a:srcRect r="-383"/>
          <a:stretch/>
        </p:blipFill>
        <p:spPr>
          <a:xfrm>
            <a:off x="-1" y="449941"/>
            <a:ext cx="7158219" cy="5156909"/>
          </a:xfrm>
          <a:prstGeom prst="rect">
            <a:avLst/>
          </a:prstGeom>
        </p:spPr>
      </p:pic>
      <p:pic>
        <p:nvPicPr>
          <p:cNvPr id="11" name="Picture 2">
            <a:extLst>
              <a:ext uri="{FF2B5EF4-FFF2-40B4-BE49-F238E27FC236}">
                <a16:creationId xmlns:a16="http://schemas.microsoft.com/office/drawing/2014/main" id="{990C531C-B6D9-EE18-5396-FF42955F9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722" y="1650269"/>
            <a:ext cx="7255752" cy="33019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D038438F-F0D7-8BE5-14BC-4A909B94B339}"/>
              </a:ext>
            </a:extLst>
          </p:cNvPr>
          <p:cNvSpPr txBox="1"/>
          <p:nvPr/>
        </p:nvSpPr>
        <p:spPr>
          <a:xfrm>
            <a:off x="3452553" y="-1"/>
            <a:ext cx="8646749" cy="1200329"/>
          </a:xfrm>
          <a:prstGeom prst="rect">
            <a:avLst/>
          </a:prstGeom>
          <a:noFill/>
        </p:spPr>
        <p:txBody>
          <a:bodyPr wrap="square" rtlCol="0">
            <a:spAutoFit/>
          </a:bodyPr>
          <a:lstStyle/>
          <a:p>
            <a:r>
              <a:rPr lang="de-CH" sz="3600" b="1" dirty="0">
                <a:latin typeface="Abadi" panose="020B0604020104020204" pitchFamily="34" charset="0"/>
              </a:rPr>
              <a:t>3 von 100 Missionaren geht zu den Unerreichten Volksgruppen</a:t>
            </a:r>
            <a:r>
              <a:rPr lang="de-CH" dirty="0">
                <a:latin typeface="Abadi" panose="020B0604020104020204" pitchFamily="34" charset="0"/>
              </a:rPr>
              <a:t> </a:t>
            </a:r>
          </a:p>
        </p:txBody>
      </p:sp>
      <p:sp>
        <p:nvSpPr>
          <p:cNvPr id="5" name="Textfeld 4">
            <a:extLst>
              <a:ext uri="{FF2B5EF4-FFF2-40B4-BE49-F238E27FC236}">
                <a16:creationId xmlns:a16="http://schemas.microsoft.com/office/drawing/2014/main" id="{EBA321C1-60A1-EBAA-2A5C-501E41C5BAE4}"/>
              </a:ext>
            </a:extLst>
          </p:cNvPr>
          <p:cNvSpPr txBox="1"/>
          <p:nvPr/>
        </p:nvSpPr>
        <p:spPr>
          <a:xfrm>
            <a:off x="-177362" y="819807"/>
            <a:ext cx="1973805" cy="3323987"/>
          </a:xfrm>
          <a:prstGeom prst="rect">
            <a:avLst/>
          </a:prstGeom>
          <a:noFill/>
        </p:spPr>
        <p:txBody>
          <a:bodyPr wrap="square" rtlCol="0">
            <a:spAutoFit/>
          </a:bodyPr>
          <a:lstStyle/>
          <a:p>
            <a:r>
              <a:rPr lang="de-CH" sz="21000" b="1" dirty="0">
                <a:latin typeface="Abadi" panose="020B0604020104020204" pitchFamily="34" charset="0"/>
              </a:rPr>
              <a:t>3</a:t>
            </a:r>
            <a:endParaRPr lang="de-CH" sz="21000" dirty="0"/>
          </a:p>
        </p:txBody>
      </p:sp>
    </p:spTree>
    <p:extLst>
      <p:ext uri="{BB962C8B-B14F-4D97-AF65-F5344CB8AC3E}">
        <p14:creationId xmlns:p14="http://schemas.microsoft.com/office/powerpoint/2010/main" val="362500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a:extLst>
              <a:ext uri="{FF2B5EF4-FFF2-40B4-BE49-F238E27FC236}">
                <a16:creationId xmlns:a16="http://schemas.microsoft.com/office/drawing/2014/main" id="{66A94113-45F4-B09B-9584-D14740B39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89" y="937260"/>
            <a:ext cx="6096000" cy="4983479"/>
          </a:xfrm>
          <a:prstGeom prst="rect">
            <a:avLst/>
          </a:prstGeom>
        </p:spPr>
      </p:pic>
      <p:sp>
        <p:nvSpPr>
          <p:cNvPr id="2" name="Textfeld 1">
            <a:extLst>
              <a:ext uri="{FF2B5EF4-FFF2-40B4-BE49-F238E27FC236}">
                <a16:creationId xmlns:a16="http://schemas.microsoft.com/office/drawing/2014/main" id="{D35575D1-6602-B642-86C9-8D27EF5DE664}"/>
              </a:ext>
            </a:extLst>
          </p:cNvPr>
          <p:cNvSpPr txBox="1"/>
          <p:nvPr/>
        </p:nvSpPr>
        <p:spPr>
          <a:xfrm>
            <a:off x="7941879" y="819807"/>
            <a:ext cx="3390899" cy="4501662"/>
          </a:xfrm>
          <a:prstGeom prst="rect">
            <a:avLst/>
          </a:prstGeom>
        </p:spPr>
        <p:txBody>
          <a:bodyPr vert="horz" lIns="91440" tIns="45720" rIns="91440" bIns="45720" rtlCol="0">
            <a:noAutofit/>
          </a:bodyPr>
          <a:lstStyle/>
          <a:p>
            <a:pPr>
              <a:spcAft>
                <a:spcPts val="600"/>
              </a:spcAft>
              <a:buSzPct val="70000"/>
            </a:pPr>
            <a:r>
              <a:rPr lang="en-US" sz="2800" dirty="0">
                <a:solidFill>
                  <a:schemeClr val="tx2"/>
                </a:solidFill>
                <a:effectLst/>
                <a:latin typeface="Helvetica" pitchFamily="2" charset="0"/>
              </a:rPr>
              <a:t>Alle Missionare in der Welt, welche im Ausland sind: </a:t>
            </a:r>
          </a:p>
          <a:p>
            <a:pPr>
              <a:spcAft>
                <a:spcPts val="600"/>
              </a:spcAft>
              <a:buSzPct val="70000"/>
            </a:pPr>
            <a:r>
              <a:rPr lang="en-US" sz="2800" dirty="0">
                <a:solidFill>
                  <a:schemeClr val="tx2"/>
                </a:solidFill>
                <a:effectLst/>
                <a:latin typeface="Helvetica" pitchFamily="2" charset="0"/>
              </a:rPr>
              <a:t>435‘000 Missionare (97,3%)</a:t>
            </a:r>
          </a:p>
          <a:p>
            <a:pPr>
              <a:spcAft>
                <a:spcPts val="600"/>
              </a:spcAft>
              <a:buSzPct val="70000"/>
            </a:pPr>
            <a:endParaRPr lang="en-US" sz="2800" dirty="0">
              <a:solidFill>
                <a:schemeClr val="tx2"/>
              </a:solidFill>
              <a:effectLst/>
              <a:latin typeface="Helvetica" pitchFamily="2" charset="0"/>
            </a:endParaRPr>
          </a:p>
          <a:p>
            <a:pPr>
              <a:spcAft>
                <a:spcPts val="600"/>
              </a:spcAft>
              <a:buSzPct val="70000"/>
            </a:pPr>
            <a:r>
              <a:rPr lang="en-US" sz="2800" dirty="0">
                <a:solidFill>
                  <a:schemeClr val="tx2"/>
                </a:solidFill>
                <a:effectLst/>
                <a:latin typeface="Helvetica" pitchFamily="2" charset="0"/>
              </a:rPr>
              <a:t>Alle Missionare bei den Unerreichten: </a:t>
            </a:r>
          </a:p>
          <a:p>
            <a:pPr>
              <a:spcAft>
                <a:spcPts val="600"/>
              </a:spcAft>
              <a:buSzPct val="70000"/>
            </a:pPr>
            <a:r>
              <a:rPr lang="en-US" sz="2800" dirty="0">
                <a:solidFill>
                  <a:schemeClr val="tx2"/>
                </a:solidFill>
                <a:effectLst/>
                <a:latin typeface="Helvetica" pitchFamily="2" charset="0"/>
              </a:rPr>
              <a:t>11‘700 Missionare (2,7%).</a:t>
            </a:r>
          </a:p>
        </p:txBody>
      </p:sp>
    </p:spTree>
    <p:extLst>
      <p:ext uri="{BB962C8B-B14F-4D97-AF65-F5344CB8AC3E}">
        <p14:creationId xmlns:p14="http://schemas.microsoft.com/office/powerpoint/2010/main" val="275290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8127769" cy="2608812"/>
          </a:xfrm>
        </p:spPr>
        <p:txBody>
          <a:bodyPr>
            <a:normAutofit/>
          </a:bodyPr>
          <a:lstStyle/>
          <a:p>
            <a:r>
              <a:rPr lang="de-CH" sz="4800" b="1" dirty="0">
                <a:latin typeface="Verdana" panose="020B0604030504040204" pitchFamily="34" charset="0"/>
                <a:ea typeface="Verdana" panose="020B0604030504040204" pitchFamily="34" charset="0"/>
                <a:cs typeface="Verdana" panose="020B0604030504040204" pitchFamily="34" charset="0"/>
              </a:rPr>
              <a:t>Wie viel Geld landet bei den unerreichten? </a:t>
            </a:r>
          </a:p>
        </p:txBody>
      </p:sp>
    </p:spTree>
    <p:extLst>
      <p:ext uri="{BB962C8B-B14F-4D97-AF65-F5344CB8AC3E}">
        <p14:creationId xmlns:p14="http://schemas.microsoft.com/office/powerpoint/2010/main" val="12214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FF0E1-30B3-323C-D860-1DF4468FD737}"/>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CFCD626F-02AE-E856-6F8E-9A5BEA500EF6}"/>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273EC7AB-B2F7-F0C4-EB98-31704F0E0A95}"/>
              </a:ext>
            </a:extLst>
          </p:cNvPr>
          <p:cNvPicPr>
            <a:picLocks noChangeAspect="1"/>
          </p:cNvPicPr>
          <p:nvPr/>
        </p:nvPicPr>
        <p:blipFill>
          <a:blip r:embed="rId2"/>
          <a:stretch>
            <a:fillRect/>
          </a:stretch>
        </p:blipFill>
        <p:spPr>
          <a:xfrm>
            <a:off x="422030" y="443706"/>
            <a:ext cx="10887807" cy="5728493"/>
          </a:xfrm>
          <a:prstGeom prst="rect">
            <a:avLst/>
          </a:prstGeom>
        </p:spPr>
      </p:pic>
    </p:spTree>
    <p:extLst>
      <p:ext uri="{BB962C8B-B14F-4D97-AF65-F5344CB8AC3E}">
        <p14:creationId xmlns:p14="http://schemas.microsoft.com/office/powerpoint/2010/main" val="169237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11FBDEF-9CA1-495E-A9FA-E912D5145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E6BECE-8852-4C74-A00C-D8988F7ED4BF}"/>
              </a:ext>
            </a:extLst>
          </p:cNvPr>
          <p:cNvSpPr>
            <a:spLocks noGrp="1"/>
          </p:cNvSpPr>
          <p:nvPr>
            <p:ph type="ctrTitle"/>
          </p:nvPr>
        </p:nvSpPr>
        <p:spPr>
          <a:xfrm>
            <a:off x="1066800" y="685800"/>
            <a:ext cx="3352800" cy="3046228"/>
          </a:xfrm>
        </p:spPr>
        <p:txBody>
          <a:bodyPr>
            <a:normAutofit/>
          </a:bodyPr>
          <a:lstStyle/>
          <a:p>
            <a:br>
              <a:rPr lang="de-DE"/>
            </a:br>
            <a:br>
              <a:rPr lang="de-DE"/>
            </a:br>
            <a:endParaRPr lang="de-CH"/>
          </a:p>
        </p:txBody>
      </p:sp>
      <p:sp>
        <p:nvSpPr>
          <p:cNvPr id="26" name="Rectangle 25">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Karte enthält.&#10;&#10;Automatisch generierte Beschreibung">
            <a:extLst>
              <a:ext uri="{FF2B5EF4-FFF2-40B4-BE49-F238E27FC236}">
                <a16:creationId xmlns:a16="http://schemas.microsoft.com/office/drawing/2014/main" id="{84735FB8-9F8A-4715-9663-C81D342AD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724" y="837028"/>
            <a:ext cx="8404848" cy="495886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FD022589-5D29-D14B-BD61-AEF126386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35" y="837387"/>
            <a:ext cx="6508835" cy="4958501"/>
          </a:xfrm>
          <a:prstGeom prst="rect">
            <a:avLst/>
          </a:prstGeom>
        </p:spPr>
      </p:pic>
      <p:grpSp>
        <p:nvGrpSpPr>
          <p:cNvPr id="60" name="Gruppieren 59">
            <a:extLst>
              <a:ext uri="{FF2B5EF4-FFF2-40B4-BE49-F238E27FC236}">
                <a16:creationId xmlns:a16="http://schemas.microsoft.com/office/drawing/2014/main" id="{DBEA2A84-98A2-4AB5-9B33-010FC25D102C}"/>
              </a:ext>
            </a:extLst>
          </p:cNvPr>
          <p:cNvGrpSpPr/>
          <p:nvPr/>
        </p:nvGrpSpPr>
        <p:grpSpPr>
          <a:xfrm>
            <a:off x="2854523" y="1212175"/>
            <a:ext cx="7579080" cy="3474000"/>
            <a:chOff x="2854523" y="1212175"/>
            <a:chExt cx="7579080" cy="3474000"/>
          </a:xfrm>
        </p:grpSpPr>
        <mc:AlternateContent xmlns:mc="http://schemas.openxmlformats.org/markup-compatibility/2006" xmlns:p14="http://schemas.microsoft.com/office/powerpoint/2010/main">
          <mc:Choice Requires="p14">
            <p:contentPart p14:bwMode="auto" r:id="rId4">
              <p14:nvContentPartPr>
                <p14:cNvPr id="21" name="Freihand 20">
                  <a:extLst>
                    <a:ext uri="{FF2B5EF4-FFF2-40B4-BE49-F238E27FC236}">
                      <a16:creationId xmlns:a16="http://schemas.microsoft.com/office/drawing/2014/main" id="{F8B91154-F323-425F-A9BF-5E40B4F8AA01}"/>
                    </a:ext>
                  </a:extLst>
                </p14:cNvPr>
                <p14:cNvContentPartPr/>
                <p14:nvPr/>
              </p14:nvContentPartPr>
              <p14:xfrm>
                <a:off x="3303443" y="2729575"/>
                <a:ext cx="5482080" cy="1268640"/>
              </p14:xfrm>
            </p:contentPart>
          </mc:Choice>
          <mc:Fallback xmlns="">
            <p:pic>
              <p:nvPicPr>
                <p:cNvPr id="21" name="Freihand 20">
                  <a:extLst>
                    <a:ext uri="{FF2B5EF4-FFF2-40B4-BE49-F238E27FC236}">
                      <a16:creationId xmlns:a16="http://schemas.microsoft.com/office/drawing/2014/main" id="{F8B91154-F323-425F-A9BF-5E40B4F8AA01}"/>
                    </a:ext>
                  </a:extLst>
                </p:cNvPr>
                <p:cNvPicPr/>
                <p:nvPr/>
              </p:nvPicPr>
              <p:blipFill>
                <a:blip r:embed="rId5"/>
                <a:stretch>
                  <a:fillRect/>
                </a:stretch>
              </p:blipFill>
              <p:spPr>
                <a:xfrm>
                  <a:off x="3294803" y="2720575"/>
                  <a:ext cx="5499720" cy="128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Freihand 21">
                  <a:extLst>
                    <a:ext uri="{FF2B5EF4-FFF2-40B4-BE49-F238E27FC236}">
                      <a16:creationId xmlns:a16="http://schemas.microsoft.com/office/drawing/2014/main" id="{E443EA08-D0E3-457A-8CA5-C0978E3CFE62}"/>
                    </a:ext>
                  </a:extLst>
                </p14:cNvPr>
                <p14:cNvContentPartPr/>
                <p14:nvPr/>
              </p14:nvContentPartPr>
              <p14:xfrm>
                <a:off x="8405363" y="2817055"/>
                <a:ext cx="552600" cy="669960"/>
              </p14:xfrm>
            </p:contentPart>
          </mc:Choice>
          <mc:Fallback xmlns="">
            <p:pic>
              <p:nvPicPr>
                <p:cNvPr id="22" name="Freihand 21">
                  <a:extLst>
                    <a:ext uri="{FF2B5EF4-FFF2-40B4-BE49-F238E27FC236}">
                      <a16:creationId xmlns:a16="http://schemas.microsoft.com/office/drawing/2014/main" id="{E443EA08-D0E3-457A-8CA5-C0978E3CFE62}"/>
                    </a:ext>
                  </a:extLst>
                </p:cNvPr>
                <p:cNvPicPr/>
                <p:nvPr/>
              </p:nvPicPr>
              <p:blipFill>
                <a:blip r:embed="rId7"/>
                <a:stretch>
                  <a:fillRect/>
                </a:stretch>
              </p:blipFill>
              <p:spPr>
                <a:xfrm>
                  <a:off x="8396723" y="2808415"/>
                  <a:ext cx="570240" cy="687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5" name="Freihand 44">
                  <a:extLst>
                    <a:ext uri="{FF2B5EF4-FFF2-40B4-BE49-F238E27FC236}">
                      <a16:creationId xmlns:a16="http://schemas.microsoft.com/office/drawing/2014/main" id="{00DCA73E-C12A-4488-8880-B9ADC56F4F0B}"/>
                    </a:ext>
                  </a:extLst>
                </p14:cNvPr>
                <p14:cNvContentPartPr/>
                <p14:nvPr/>
              </p14:nvContentPartPr>
              <p14:xfrm>
                <a:off x="3145043" y="1921375"/>
                <a:ext cx="2938320" cy="647640"/>
              </p14:xfrm>
            </p:contentPart>
          </mc:Choice>
          <mc:Fallback xmlns="">
            <p:pic>
              <p:nvPicPr>
                <p:cNvPr id="45" name="Freihand 44">
                  <a:extLst>
                    <a:ext uri="{FF2B5EF4-FFF2-40B4-BE49-F238E27FC236}">
                      <a16:creationId xmlns:a16="http://schemas.microsoft.com/office/drawing/2014/main" id="{00DCA73E-C12A-4488-8880-B9ADC56F4F0B}"/>
                    </a:ext>
                  </a:extLst>
                </p:cNvPr>
                <p:cNvPicPr/>
                <p:nvPr/>
              </p:nvPicPr>
              <p:blipFill>
                <a:blip r:embed="rId9"/>
                <a:stretch>
                  <a:fillRect/>
                </a:stretch>
              </p:blipFill>
              <p:spPr>
                <a:xfrm>
                  <a:off x="3136043" y="1912735"/>
                  <a:ext cx="295596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7" name="Freihand 46">
                  <a:extLst>
                    <a:ext uri="{FF2B5EF4-FFF2-40B4-BE49-F238E27FC236}">
                      <a16:creationId xmlns:a16="http://schemas.microsoft.com/office/drawing/2014/main" id="{C99A29D8-842A-48AD-912D-BAECC41EF788}"/>
                    </a:ext>
                  </a:extLst>
                </p14:cNvPr>
                <p14:cNvContentPartPr/>
                <p14:nvPr/>
              </p14:nvContentPartPr>
              <p14:xfrm>
                <a:off x="5931443" y="2050615"/>
                <a:ext cx="304200" cy="539640"/>
              </p14:xfrm>
            </p:contentPart>
          </mc:Choice>
          <mc:Fallback xmlns="">
            <p:pic>
              <p:nvPicPr>
                <p:cNvPr id="47" name="Freihand 46">
                  <a:extLst>
                    <a:ext uri="{FF2B5EF4-FFF2-40B4-BE49-F238E27FC236}">
                      <a16:creationId xmlns:a16="http://schemas.microsoft.com/office/drawing/2014/main" id="{C99A29D8-842A-48AD-912D-BAECC41EF788}"/>
                    </a:ext>
                  </a:extLst>
                </p:cNvPr>
                <p:cNvPicPr/>
                <p:nvPr/>
              </p:nvPicPr>
              <p:blipFill>
                <a:blip r:embed="rId11"/>
                <a:stretch>
                  <a:fillRect/>
                </a:stretch>
              </p:blipFill>
              <p:spPr>
                <a:xfrm>
                  <a:off x="5922803" y="2041615"/>
                  <a:ext cx="321840" cy="557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9" name="Freihand 48">
                  <a:extLst>
                    <a:ext uri="{FF2B5EF4-FFF2-40B4-BE49-F238E27FC236}">
                      <a16:creationId xmlns:a16="http://schemas.microsoft.com/office/drawing/2014/main" id="{63248472-A043-40D0-8879-E52D48727FAA}"/>
                    </a:ext>
                  </a:extLst>
                </p14:cNvPr>
                <p14:cNvContentPartPr/>
                <p14:nvPr/>
              </p14:nvContentPartPr>
              <p14:xfrm>
                <a:off x="2854523" y="1212175"/>
                <a:ext cx="5533560" cy="739800"/>
              </p14:xfrm>
            </p:contentPart>
          </mc:Choice>
          <mc:Fallback xmlns="">
            <p:pic>
              <p:nvPicPr>
                <p:cNvPr id="49" name="Freihand 48">
                  <a:extLst>
                    <a:ext uri="{FF2B5EF4-FFF2-40B4-BE49-F238E27FC236}">
                      <a16:creationId xmlns:a16="http://schemas.microsoft.com/office/drawing/2014/main" id="{63248472-A043-40D0-8879-E52D48727FAA}"/>
                    </a:ext>
                  </a:extLst>
                </p:cNvPr>
                <p:cNvPicPr/>
                <p:nvPr/>
              </p:nvPicPr>
              <p:blipFill>
                <a:blip r:embed="rId13"/>
                <a:stretch>
                  <a:fillRect/>
                </a:stretch>
              </p:blipFill>
              <p:spPr>
                <a:xfrm>
                  <a:off x="2845523" y="1203175"/>
                  <a:ext cx="5551200" cy="75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1" name="Freihand 50">
                  <a:extLst>
                    <a:ext uri="{FF2B5EF4-FFF2-40B4-BE49-F238E27FC236}">
                      <a16:creationId xmlns:a16="http://schemas.microsoft.com/office/drawing/2014/main" id="{CAFF72B9-D6A1-4830-B7A2-7F1A6AD7B32C}"/>
                    </a:ext>
                  </a:extLst>
                </p14:cNvPr>
                <p14:cNvContentPartPr/>
                <p14:nvPr/>
              </p14:nvContentPartPr>
              <p14:xfrm>
                <a:off x="8240123" y="1667575"/>
                <a:ext cx="589320" cy="513360"/>
              </p14:xfrm>
            </p:contentPart>
          </mc:Choice>
          <mc:Fallback xmlns="">
            <p:pic>
              <p:nvPicPr>
                <p:cNvPr id="51" name="Freihand 50">
                  <a:extLst>
                    <a:ext uri="{FF2B5EF4-FFF2-40B4-BE49-F238E27FC236}">
                      <a16:creationId xmlns:a16="http://schemas.microsoft.com/office/drawing/2014/main" id="{CAFF72B9-D6A1-4830-B7A2-7F1A6AD7B32C}"/>
                    </a:ext>
                  </a:extLst>
                </p:cNvPr>
                <p:cNvPicPr/>
                <p:nvPr/>
              </p:nvPicPr>
              <p:blipFill>
                <a:blip r:embed="rId15"/>
                <a:stretch>
                  <a:fillRect/>
                </a:stretch>
              </p:blipFill>
              <p:spPr>
                <a:xfrm>
                  <a:off x="8231483" y="1658575"/>
                  <a:ext cx="606960" cy="531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3" name="Freihand 52">
                  <a:extLst>
                    <a:ext uri="{FF2B5EF4-FFF2-40B4-BE49-F238E27FC236}">
                      <a16:creationId xmlns:a16="http://schemas.microsoft.com/office/drawing/2014/main" id="{37727515-41EE-447C-B90B-7E60D80F2554}"/>
                    </a:ext>
                  </a:extLst>
                </p14:cNvPr>
                <p14:cNvContentPartPr/>
                <p14:nvPr/>
              </p14:nvContentPartPr>
              <p14:xfrm>
                <a:off x="3639683" y="2335015"/>
                <a:ext cx="6566400" cy="942480"/>
              </p14:xfrm>
            </p:contentPart>
          </mc:Choice>
          <mc:Fallback xmlns="">
            <p:pic>
              <p:nvPicPr>
                <p:cNvPr id="53" name="Freihand 52">
                  <a:extLst>
                    <a:ext uri="{FF2B5EF4-FFF2-40B4-BE49-F238E27FC236}">
                      <a16:creationId xmlns:a16="http://schemas.microsoft.com/office/drawing/2014/main" id="{37727515-41EE-447C-B90B-7E60D80F2554}"/>
                    </a:ext>
                  </a:extLst>
                </p:cNvPr>
                <p:cNvPicPr/>
                <p:nvPr/>
              </p:nvPicPr>
              <p:blipFill>
                <a:blip r:embed="rId17"/>
                <a:stretch>
                  <a:fillRect/>
                </a:stretch>
              </p:blipFill>
              <p:spPr>
                <a:xfrm>
                  <a:off x="3631043" y="2326375"/>
                  <a:ext cx="658404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5" name="Freihand 54">
                  <a:extLst>
                    <a:ext uri="{FF2B5EF4-FFF2-40B4-BE49-F238E27FC236}">
                      <a16:creationId xmlns:a16="http://schemas.microsoft.com/office/drawing/2014/main" id="{6B1EC586-0939-4E79-A3C5-2A8CC9C19148}"/>
                    </a:ext>
                  </a:extLst>
                </p14:cNvPr>
                <p14:cNvContentPartPr/>
                <p14:nvPr/>
              </p14:nvContentPartPr>
              <p14:xfrm>
                <a:off x="9916643" y="2364535"/>
                <a:ext cx="516960" cy="489960"/>
              </p14:xfrm>
            </p:contentPart>
          </mc:Choice>
          <mc:Fallback xmlns="">
            <p:pic>
              <p:nvPicPr>
                <p:cNvPr id="55" name="Freihand 54">
                  <a:extLst>
                    <a:ext uri="{FF2B5EF4-FFF2-40B4-BE49-F238E27FC236}">
                      <a16:creationId xmlns:a16="http://schemas.microsoft.com/office/drawing/2014/main" id="{6B1EC586-0939-4E79-A3C5-2A8CC9C19148}"/>
                    </a:ext>
                  </a:extLst>
                </p:cNvPr>
                <p:cNvPicPr/>
                <p:nvPr/>
              </p:nvPicPr>
              <p:blipFill>
                <a:blip r:embed="rId19"/>
                <a:stretch>
                  <a:fillRect/>
                </a:stretch>
              </p:blipFill>
              <p:spPr>
                <a:xfrm>
                  <a:off x="9908003" y="2355535"/>
                  <a:ext cx="534600" cy="507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7" name="Freihand 56">
                  <a:extLst>
                    <a:ext uri="{FF2B5EF4-FFF2-40B4-BE49-F238E27FC236}">
                      <a16:creationId xmlns:a16="http://schemas.microsoft.com/office/drawing/2014/main" id="{440999AC-9619-40C1-B656-7C6C0BCCC357}"/>
                    </a:ext>
                  </a:extLst>
                </p14:cNvPr>
                <p14:cNvContentPartPr/>
                <p14:nvPr/>
              </p14:nvContentPartPr>
              <p14:xfrm>
                <a:off x="2871083" y="3602215"/>
                <a:ext cx="3867480" cy="1083960"/>
              </p14:xfrm>
            </p:contentPart>
          </mc:Choice>
          <mc:Fallback xmlns="">
            <p:pic>
              <p:nvPicPr>
                <p:cNvPr id="57" name="Freihand 56">
                  <a:extLst>
                    <a:ext uri="{FF2B5EF4-FFF2-40B4-BE49-F238E27FC236}">
                      <a16:creationId xmlns:a16="http://schemas.microsoft.com/office/drawing/2014/main" id="{440999AC-9619-40C1-B656-7C6C0BCCC357}"/>
                    </a:ext>
                  </a:extLst>
                </p:cNvPr>
                <p:cNvPicPr/>
                <p:nvPr/>
              </p:nvPicPr>
              <p:blipFill>
                <a:blip r:embed="rId21"/>
                <a:stretch>
                  <a:fillRect/>
                </a:stretch>
              </p:blipFill>
              <p:spPr>
                <a:xfrm>
                  <a:off x="2862443" y="3593215"/>
                  <a:ext cx="3885120" cy="1101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9" name="Freihand 58">
                  <a:extLst>
                    <a:ext uri="{FF2B5EF4-FFF2-40B4-BE49-F238E27FC236}">
                      <a16:creationId xmlns:a16="http://schemas.microsoft.com/office/drawing/2014/main" id="{434CFF3B-3F2C-496D-BF37-498BE8628B89}"/>
                    </a:ext>
                  </a:extLst>
                </p14:cNvPr>
                <p14:cNvContentPartPr/>
                <p14:nvPr/>
              </p14:nvContentPartPr>
              <p14:xfrm>
                <a:off x="6532283" y="3443815"/>
                <a:ext cx="273960" cy="390240"/>
              </p14:xfrm>
            </p:contentPart>
          </mc:Choice>
          <mc:Fallback xmlns="">
            <p:pic>
              <p:nvPicPr>
                <p:cNvPr id="59" name="Freihand 58">
                  <a:extLst>
                    <a:ext uri="{FF2B5EF4-FFF2-40B4-BE49-F238E27FC236}">
                      <a16:creationId xmlns:a16="http://schemas.microsoft.com/office/drawing/2014/main" id="{434CFF3B-3F2C-496D-BF37-498BE8628B89}"/>
                    </a:ext>
                  </a:extLst>
                </p:cNvPr>
                <p:cNvPicPr/>
                <p:nvPr/>
              </p:nvPicPr>
              <p:blipFill>
                <a:blip r:embed="rId23"/>
                <a:stretch>
                  <a:fillRect/>
                </a:stretch>
              </p:blipFill>
              <p:spPr>
                <a:xfrm>
                  <a:off x="6523643" y="3434815"/>
                  <a:ext cx="291600" cy="40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3" name="Freihand 2">
                <a:extLst>
                  <a:ext uri="{FF2B5EF4-FFF2-40B4-BE49-F238E27FC236}">
                    <a16:creationId xmlns:a16="http://schemas.microsoft.com/office/drawing/2014/main" id="{977BA36E-0C35-4190-989B-610DDBC84A48}"/>
                  </a:ext>
                </a:extLst>
              </p14:cNvPr>
              <p14:cNvContentPartPr/>
              <p14:nvPr/>
            </p14:nvContentPartPr>
            <p14:xfrm>
              <a:off x="952942" y="387720"/>
              <a:ext cx="360" cy="360"/>
            </p14:xfrm>
          </p:contentPart>
        </mc:Choice>
        <mc:Fallback xmlns="">
          <p:pic>
            <p:nvPicPr>
              <p:cNvPr id="3" name="Freihand 2">
                <a:extLst>
                  <a:ext uri="{FF2B5EF4-FFF2-40B4-BE49-F238E27FC236}">
                    <a16:creationId xmlns:a16="http://schemas.microsoft.com/office/drawing/2014/main" id="{977BA36E-0C35-4190-989B-610DDBC84A48}"/>
                  </a:ext>
                </a:extLst>
              </p:cNvPr>
              <p:cNvPicPr/>
              <p:nvPr/>
            </p:nvPicPr>
            <p:blipFill>
              <a:blip r:embed="rId25"/>
              <a:stretch>
                <a:fillRect/>
              </a:stretch>
            </p:blipFill>
            <p:spPr>
              <a:xfrm>
                <a:off x="943942" y="378720"/>
                <a:ext cx="18000" cy="18000"/>
              </a:xfrm>
              <a:prstGeom prst="rect">
                <a:avLst/>
              </a:prstGeom>
            </p:spPr>
          </p:pic>
        </mc:Fallback>
      </mc:AlternateContent>
      <p:sp>
        <p:nvSpPr>
          <p:cNvPr id="4" name="Textfeld 3">
            <a:extLst>
              <a:ext uri="{FF2B5EF4-FFF2-40B4-BE49-F238E27FC236}">
                <a16:creationId xmlns:a16="http://schemas.microsoft.com/office/drawing/2014/main" id="{C2683083-BD64-AA8E-C031-10E4C4D8C487}"/>
              </a:ext>
            </a:extLst>
          </p:cNvPr>
          <p:cNvSpPr txBox="1"/>
          <p:nvPr/>
        </p:nvSpPr>
        <p:spPr>
          <a:xfrm>
            <a:off x="218049" y="5712367"/>
            <a:ext cx="5106573" cy="923330"/>
          </a:xfrm>
          <a:prstGeom prst="rect">
            <a:avLst/>
          </a:prstGeom>
          <a:noFill/>
        </p:spPr>
        <p:txBody>
          <a:bodyPr wrap="square" rtlCol="0">
            <a:spAutoFit/>
          </a:bodyPr>
          <a:lstStyle/>
          <a:p>
            <a:r>
              <a:rPr lang="de-CH" sz="5400" b="1" dirty="0"/>
              <a:t>9,99 € </a:t>
            </a:r>
            <a:endParaRPr lang="de-CH" b="1" dirty="0"/>
          </a:p>
        </p:txBody>
      </p:sp>
    </p:spTree>
    <p:extLst>
      <p:ext uri="{BB962C8B-B14F-4D97-AF65-F5344CB8AC3E}">
        <p14:creationId xmlns:p14="http://schemas.microsoft.com/office/powerpoint/2010/main" val="345916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11FBDEF-9CA1-495E-A9FA-E912D5145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a:extLst>
              <a:ext uri="{FF2B5EF4-FFF2-40B4-BE49-F238E27FC236}">
                <a16:creationId xmlns:a16="http://schemas.microsoft.com/office/drawing/2014/main" id="{861D409D-C57F-8F56-B8E3-341A78CC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23" y="1502779"/>
            <a:ext cx="4753477" cy="3565108"/>
          </a:xfrm>
          <a:prstGeom prst="rect">
            <a:avLst/>
          </a:prstGeom>
        </p:spPr>
      </p:pic>
      <p:sp>
        <p:nvSpPr>
          <p:cNvPr id="26" name="Rectangle 25">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0FB1867-DEC9-4B08-9E32-C0A0E4232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87659"/>
            <a:ext cx="7867282" cy="3580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7" name="Freihand 26">
                <a:extLst>
                  <a:ext uri="{FF2B5EF4-FFF2-40B4-BE49-F238E27FC236}">
                    <a16:creationId xmlns:a16="http://schemas.microsoft.com/office/drawing/2014/main" id="{9E08AA66-014B-4A83-B30D-5C1129C92DC9}"/>
                  </a:ext>
                </a:extLst>
              </p14:cNvPr>
              <p14:cNvContentPartPr/>
              <p14:nvPr/>
            </p14:nvContentPartPr>
            <p14:xfrm>
              <a:off x="9741489" y="3087775"/>
              <a:ext cx="360" cy="360"/>
            </p14:xfrm>
          </p:contentPart>
        </mc:Choice>
        <mc:Fallback xmlns="">
          <p:pic>
            <p:nvPicPr>
              <p:cNvPr id="27" name="Freihand 26">
                <a:extLst>
                  <a:ext uri="{FF2B5EF4-FFF2-40B4-BE49-F238E27FC236}">
                    <a16:creationId xmlns:a16="http://schemas.microsoft.com/office/drawing/2014/main" id="{9E08AA66-014B-4A83-B30D-5C1129C92DC9}"/>
                  </a:ext>
                </a:extLst>
              </p:cNvPr>
              <p:cNvPicPr/>
              <p:nvPr/>
            </p:nvPicPr>
            <p:blipFill>
              <a:blip r:embed="rId5"/>
              <a:stretch>
                <a:fillRect/>
              </a:stretch>
            </p:blipFill>
            <p:spPr>
              <a:xfrm>
                <a:off x="9732849" y="3078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Freihand 55">
                <a:extLst>
                  <a:ext uri="{FF2B5EF4-FFF2-40B4-BE49-F238E27FC236}">
                    <a16:creationId xmlns:a16="http://schemas.microsoft.com/office/drawing/2014/main" id="{52553D8E-2A20-41E9-8FEF-33D7536D25C3}"/>
                  </a:ext>
                </a:extLst>
              </p14:cNvPr>
              <p14:cNvContentPartPr/>
              <p14:nvPr/>
            </p14:nvContentPartPr>
            <p14:xfrm>
              <a:off x="10304058" y="-605520"/>
              <a:ext cx="360" cy="360"/>
            </p14:xfrm>
          </p:contentPart>
        </mc:Choice>
        <mc:Fallback xmlns="">
          <p:pic>
            <p:nvPicPr>
              <p:cNvPr id="56" name="Freihand 55">
                <a:extLst>
                  <a:ext uri="{FF2B5EF4-FFF2-40B4-BE49-F238E27FC236}">
                    <a16:creationId xmlns:a16="http://schemas.microsoft.com/office/drawing/2014/main" id="{52553D8E-2A20-41E9-8FEF-33D7536D25C3}"/>
                  </a:ext>
                </a:extLst>
              </p:cNvPr>
              <p:cNvPicPr/>
              <p:nvPr/>
            </p:nvPicPr>
            <p:blipFill>
              <a:blip r:embed="rId5"/>
              <a:stretch>
                <a:fillRect/>
              </a:stretch>
            </p:blipFill>
            <p:spPr>
              <a:xfrm>
                <a:off x="10295058" y="-614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453D0832-F946-4FCA-9A0A-A5FA2C497FF8}"/>
                  </a:ext>
                </a:extLst>
              </p14:cNvPr>
              <p14:cNvContentPartPr/>
              <p14:nvPr/>
            </p14:nvContentPartPr>
            <p14:xfrm>
              <a:off x="3816582" y="1953273"/>
              <a:ext cx="5965000" cy="1017546"/>
            </p14:xfrm>
          </p:contentPart>
        </mc:Choice>
        <mc:Fallback xmlns="">
          <p:pic>
            <p:nvPicPr>
              <p:cNvPr id="3" name="Freihand 2">
                <a:extLst>
                  <a:ext uri="{FF2B5EF4-FFF2-40B4-BE49-F238E27FC236}">
                    <a16:creationId xmlns:a16="http://schemas.microsoft.com/office/drawing/2014/main" id="{453D0832-F946-4FCA-9A0A-A5FA2C497FF8}"/>
                  </a:ext>
                </a:extLst>
              </p:cNvPr>
              <p:cNvPicPr/>
              <p:nvPr/>
            </p:nvPicPr>
            <p:blipFill>
              <a:blip r:embed="rId8"/>
              <a:stretch>
                <a:fillRect/>
              </a:stretch>
            </p:blipFill>
            <p:spPr>
              <a:xfrm>
                <a:off x="3807582" y="1944275"/>
                <a:ext cx="5982639" cy="103518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Freihand 3">
                <a:extLst>
                  <a:ext uri="{FF2B5EF4-FFF2-40B4-BE49-F238E27FC236}">
                    <a16:creationId xmlns:a16="http://schemas.microsoft.com/office/drawing/2014/main" id="{4BE0177A-A138-4189-A2D5-99CB30AB7634}"/>
                  </a:ext>
                </a:extLst>
              </p14:cNvPr>
              <p14:cNvContentPartPr/>
              <p14:nvPr/>
            </p14:nvContentPartPr>
            <p14:xfrm>
              <a:off x="9512662" y="2758440"/>
              <a:ext cx="537840" cy="487800"/>
            </p14:xfrm>
          </p:contentPart>
        </mc:Choice>
        <mc:Fallback xmlns="">
          <p:pic>
            <p:nvPicPr>
              <p:cNvPr id="4" name="Freihand 3">
                <a:extLst>
                  <a:ext uri="{FF2B5EF4-FFF2-40B4-BE49-F238E27FC236}">
                    <a16:creationId xmlns:a16="http://schemas.microsoft.com/office/drawing/2014/main" id="{4BE0177A-A138-4189-A2D5-99CB30AB7634}"/>
                  </a:ext>
                </a:extLst>
              </p:cNvPr>
              <p:cNvPicPr/>
              <p:nvPr/>
            </p:nvPicPr>
            <p:blipFill>
              <a:blip r:embed="rId12"/>
              <a:stretch>
                <a:fillRect/>
              </a:stretch>
            </p:blipFill>
            <p:spPr>
              <a:xfrm>
                <a:off x="9504022" y="2749440"/>
                <a:ext cx="55548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Freihand 7">
                <a:extLst>
                  <a:ext uri="{FF2B5EF4-FFF2-40B4-BE49-F238E27FC236}">
                    <a16:creationId xmlns:a16="http://schemas.microsoft.com/office/drawing/2014/main" id="{FDB4AC8C-CF23-98A1-DB68-25A83028DE70}"/>
                  </a:ext>
                </a:extLst>
              </p14:cNvPr>
              <p14:cNvContentPartPr/>
              <p14:nvPr/>
            </p14:nvContentPartPr>
            <p14:xfrm>
              <a:off x="8827451" y="2598698"/>
              <a:ext cx="12240" cy="700560"/>
            </p14:xfrm>
          </p:contentPart>
        </mc:Choice>
        <mc:Fallback xmlns="">
          <p:pic>
            <p:nvPicPr>
              <p:cNvPr id="8" name="Freihand 7">
                <a:extLst>
                  <a:ext uri="{FF2B5EF4-FFF2-40B4-BE49-F238E27FC236}">
                    <a16:creationId xmlns:a16="http://schemas.microsoft.com/office/drawing/2014/main" id="{FDB4AC8C-CF23-98A1-DB68-25A83028DE70}"/>
                  </a:ext>
                </a:extLst>
              </p:cNvPr>
              <p:cNvPicPr/>
              <p:nvPr/>
            </p:nvPicPr>
            <p:blipFill>
              <a:blip r:embed="rId14"/>
              <a:stretch>
                <a:fillRect/>
              </a:stretch>
            </p:blipFill>
            <p:spPr>
              <a:xfrm>
                <a:off x="8809451" y="2580698"/>
                <a:ext cx="47880" cy="736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Freihand 8">
                <a:extLst>
                  <a:ext uri="{FF2B5EF4-FFF2-40B4-BE49-F238E27FC236}">
                    <a16:creationId xmlns:a16="http://schemas.microsoft.com/office/drawing/2014/main" id="{13417609-3918-4744-5CBC-45FBD36BA43C}"/>
                  </a:ext>
                </a:extLst>
              </p14:cNvPr>
              <p14:cNvContentPartPr/>
              <p14:nvPr/>
            </p14:nvContentPartPr>
            <p14:xfrm>
              <a:off x="8838611" y="3285578"/>
              <a:ext cx="3431880" cy="55440"/>
            </p14:xfrm>
          </p:contentPart>
        </mc:Choice>
        <mc:Fallback xmlns="">
          <p:pic>
            <p:nvPicPr>
              <p:cNvPr id="9" name="Freihand 8">
                <a:extLst>
                  <a:ext uri="{FF2B5EF4-FFF2-40B4-BE49-F238E27FC236}">
                    <a16:creationId xmlns:a16="http://schemas.microsoft.com/office/drawing/2014/main" id="{13417609-3918-4744-5CBC-45FBD36BA43C}"/>
                  </a:ext>
                </a:extLst>
              </p:cNvPr>
              <p:cNvPicPr/>
              <p:nvPr/>
            </p:nvPicPr>
            <p:blipFill>
              <a:blip r:embed="rId16"/>
              <a:stretch>
                <a:fillRect/>
              </a:stretch>
            </p:blipFill>
            <p:spPr>
              <a:xfrm>
                <a:off x="8820971" y="3267938"/>
                <a:ext cx="34675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Freihand 9">
                <a:extLst>
                  <a:ext uri="{FF2B5EF4-FFF2-40B4-BE49-F238E27FC236}">
                    <a16:creationId xmlns:a16="http://schemas.microsoft.com/office/drawing/2014/main" id="{DBBAF8AC-A223-7935-84E6-D7DE87E44C40}"/>
                  </a:ext>
                </a:extLst>
              </p14:cNvPr>
              <p14:cNvContentPartPr/>
              <p14:nvPr/>
            </p14:nvContentPartPr>
            <p14:xfrm>
              <a:off x="8813051" y="2559818"/>
              <a:ext cx="3457080" cy="715320"/>
            </p14:xfrm>
          </p:contentPart>
        </mc:Choice>
        <mc:Fallback xmlns="">
          <p:pic>
            <p:nvPicPr>
              <p:cNvPr id="10" name="Freihand 9">
                <a:extLst>
                  <a:ext uri="{FF2B5EF4-FFF2-40B4-BE49-F238E27FC236}">
                    <a16:creationId xmlns:a16="http://schemas.microsoft.com/office/drawing/2014/main" id="{DBBAF8AC-A223-7935-84E6-D7DE87E44C40}"/>
                  </a:ext>
                </a:extLst>
              </p:cNvPr>
              <p:cNvPicPr/>
              <p:nvPr/>
            </p:nvPicPr>
            <p:blipFill>
              <a:blip r:embed="rId18"/>
              <a:stretch>
                <a:fillRect/>
              </a:stretch>
            </p:blipFill>
            <p:spPr>
              <a:xfrm>
                <a:off x="8795411" y="2541818"/>
                <a:ext cx="3492720" cy="750960"/>
              </a:xfrm>
              <a:prstGeom prst="rect">
                <a:avLst/>
              </a:prstGeom>
            </p:spPr>
          </p:pic>
        </mc:Fallback>
      </mc:AlternateContent>
      <p:sp>
        <p:nvSpPr>
          <p:cNvPr id="2" name="Textfeld 1">
            <a:extLst>
              <a:ext uri="{FF2B5EF4-FFF2-40B4-BE49-F238E27FC236}">
                <a16:creationId xmlns:a16="http://schemas.microsoft.com/office/drawing/2014/main" id="{0C8A52DB-01CB-9993-8437-B75BCD5E3991}"/>
              </a:ext>
            </a:extLst>
          </p:cNvPr>
          <p:cNvSpPr txBox="1"/>
          <p:nvPr/>
        </p:nvSpPr>
        <p:spPr>
          <a:xfrm>
            <a:off x="1087821" y="5355221"/>
            <a:ext cx="2358338" cy="923330"/>
          </a:xfrm>
          <a:prstGeom prst="rect">
            <a:avLst/>
          </a:prstGeom>
          <a:noFill/>
        </p:spPr>
        <p:txBody>
          <a:bodyPr wrap="none" rtlCol="0">
            <a:spAutoFit/>
          </a:bodyPr>
          <a:lstStyle/>
          <a:p>
            <a:r>
              <a:rPr lang="de-DE" sz="5400" b="1" dirty="0"/>
              <a:t>1 Cent</a:t>
            </a:r>
          </a:p>
        </p:txBody>
      </p:sp>
    </p:spTree>
    <p:extLst>
      <p:ext uri="{BB962C8B-B14F-4D97-AF65-F5344CB8AC3E}">
        <p14:creationId xmlns:p14="http://schemas.microsoft.com/office/powerpoint/2010/main" val="4682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3704D2-45D4-169D-EDA6-56E330B64A69}"/>
              </a:ext>
            </a:extLst>
          </p:cNvPr>
          <p:cNvSpPr>
            <a:spLocks noGrp="1"/>
          </p:cNvSpPr>
          <p:nvPr>
            <p:ph type="title"/>
          </p:nvPr>
        </p:nvSpPr>
        <p:spPr>
          <a:xfrm>
            <a:off x="1371599" y="1010097"/>
            <a:ext cx="9486901" cy="1010088"/>
          </a:xfrm>
        </p:spPr>
        <p:txBody>
          <a:bodyPr anchor="b">
            <a:normAutofit/>
          </a:bodyPr>
          <a:lstStyle/>
          <a:p>
            <a:pPr algn="ctr"/>
            <a:r>
              <a:rPr lang="de-DE" b="1">
                <a:latin typeface="Verdana" panose="020B0604030504040204" pitchFamily="34" charset="0"/>
                <a:ea typeface="Verdana" panose="020B0604030504040204" pitchFamily="34" charset="0"/>
                <a:cs typeface="Verdana" panose="020B0604030504040204" pitchFamily="34" charset="0"/>
              </a:rPr>
              <a:t>Gottes Vision</a:t>
            </a:r>
          </a:p>
        </p:txBody>
      </p:sp>
      <p:sp>
        <p:nvSpPr>
          <p:cNvPr id="3" name="Inhaltsplatzhalter 2">
            <a:extLst>
              <a:ext uri="{FF2B5EF4-FFF2-40B4-BE49-F238E27FC236}">
                <a16:creationId xmlns:a16="http://schemas.microsoft.com/office/drawing/2014/main" id="{0A715570-0E41-F1EF-C90D-9DC374BF8F70}"/>
              </a:ext>
            </a:extLst>
          </p:cNvPr>
          <p:cNvSpPr>
            <a:spLocks noGrp="1"/>
          </p:cNvSpPr>
          <p:nvPr>
            <p:ph idx="1"/>
          </p:nvPr>
        </p:nvSpPr>
        <p:spPr>
          <a:xfrm>
            <a:off x="1371600" y="2206257"/>
            <a:ext cx="9486901" cy="3540642"/>
          </a:xfrm>
        </p:spPr>
        <p:txBody>
          <a:bodyPr>
            <a:normAutofit/>
          </a:bodyPr>
          <a:lstStyle/>
          <a:p>
            <a:pPr marL="0" indent="0">
              <a:buNone/>
            </a:pPr>
            <a:r>
              <a:rPr lang="de-DE" dirty="0">
                <a:latin typeface="Verdana" panose="020B0604030504040204" pitchFamily="34" charset="0"/>
                <a:ea typeface="Verdana" panose="020B0604030504040204" pitchFamily="34" charset="0"/>
                <a:cs typeface="Verdana" panose="020B0604030504040204" pitchFamily="34" charset="0"/>
              </a:rPr>
              <a:t>Offenbarung 7,9 (NGÜ)</a:t>
            </a:r>
            <a:r>
              <a:rPr lang="de-DE" i="1" dirty="0">
                <a:latin typeface="Verdana" panose="020B0604030504040204" pitchFamily="34" charset="0"/>
                <a:ea typeface="Verdana" panose="020B0604030504040204" pitchFamily="34" charset="0"/>
                <a:cs typeface="Verdana" panose="020B0604030504040204" pitchFamily="34" charset="0"/>
              </a:rPr>
              <a:t>: „Danach sah ich eine riesige Menschenmenge aus allen Stämmen und Völkern, Menschen aller Sprachen und </a:t>
            </a:r>
            <a:r>
              <a:rPr lang="de-DE" i="1">
                <a:latin typeface="Verdana" panose="020B0604030504040204" pitchFamily="34" charset="0"/>
                <a:ea typeface="Verdana" panose="020B0604030504040204" pitchFamily="34" charset="0"/>
                <a:cs typeface="Verdana" panose="020B0604030504040204" pitchFamily="34" charset="0"/>
              </a:rPr>
              <a:t>Kulturen</a:t>
            </a:r>
            <a:r>
              <a:rPr lang="de-DE" i="1" dirty="0">
                <a:latin typeface="Verdana" panose="020B0604030504040204" pitchFamily="34" charset="0"/>
                <a:ea typeface="Verdana" panose="020B0604030504040204" pitchFamily="34" charset="0"/>
                <a:cs typeface="Verdana" panose="020B0604030504040204" pitchFamily="34" charset="0"/>
              </a:rPr>
              <a:t>; es waren so viele, dass niemand sie zählen konnte. In weiße Gewänder gehüllt, standen sie vor dem Thron und vor dem Lamm, hielten Palmzweige in den Händen. </a:t>
            </a:r>
            <a:endParaRPr lang="de-D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295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C5B38910-9F08-44FF-3506-06DB18DE5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83" y="685800"/>
            <a:ext cx="6029011" cy="5486400"/>
          </a:xfrm>
          <a:prstGeom prst="rect">
            <a:avLst/>
          </a:prstGeom>
        </p:spPr>
      </p:pic>
      <p:sp>
        <p:nvSpPr>
          <p:cNvPr id="9" name="Content Placeholder 8">
            <a:extLst>
              <a:ext uri="{FF2B5EF4-FFF2-40B4-BE49-F238E27FC236}">
                <a16:creationId xmlns:a16="http://schemas.microsoft.com/office/drawing/2014/main" id="{9B96F018-CB73-CD92-6802-2BA9BF69B044}"/>
              </a:ext>
            </a:extLst>
          </p:cNvPr>
          <p:cNvSpPr>
            <a:spLocks noGrp="1"/>
          </p:cNvSpPr>
          <p:nvPr>
            <p:ph idx="1"/>
          </p:nvPr>
        </p:nvSpPr>
        <p:spPr>
          <a:xfrm>
            <a:off x="7932421" y="251940"/>
            <a:ext cx="3971404" cy="6381616"/>
          </a:xfrm>
        </p:spPr>
        <p:txBody>
          <a:bodyPr>
            <a:noAutofit/>
          </a:bodyPr>
          <a:lstStyle/>
          <a:p>
            <a:pPr marL="0" indent="0">
              <a:buNone/>
            </a:pPr>
            <a:r>
              <a:rPr lang="de-DE" dirty="0">
                <a:solidFill>
                  <a:srgbClr val="242A30"/>
                </a:solidFill>
                <a:latin typeface="Helvetica" pitchFamily="2" charset="0"/>
                <a:ea typeface="Times New Roman" panose="02020603050405020304" pitchFamily="18" charset="0"/>
              </a:rPr>
              <a:t>Blau: </a:t>
            </a:r>
          </a:p>
          <a:p>
            <a:pPr marL="0" indent="0">
              <a:buNone/>
            </a:pPr>
            <a:r>
              <a:rPr lang="de-DE" dirty="0">
                <a:solidFill>
                  <a:srgbClr val="242A30"/>
                </a:solidFill>
                <a:effectLst/>
                <a:latin typeface="Helvetica" pitchFamily="2" charset="0"/>
                <a:ea typeface="Times New Roman" panose="02020603050405020304" pitchFamily="18" charset="0"/>
              </a:rPr>
              <a:t>734’000 Millionen (82%) wird in die lokale Kirche investiert. </a:t>
            </a:r>
            <a:endParaRPr lang="de-DE" dirty="0">
              <a:latin typeface="Helvetica" pitchFamily="2" charset="0"/>
              <a:ea typeface="Times New Roman" panose="02020603050405020304" pitchFamily="18" charset="0"/>
            </a:endParaRPr>
          </a:p>
          <a:p>
            <a:pPr marL="0" indent="0">
              <a:buNone/>
            </a:pPr>
            <a:r>
              <a:rPr lang="de-DE" dirty="0">
                <a:solidFill>
                  <a:srgbClr val="242A30"/>
                </a:solidFill>
                <a:effectLst/>
                <a:latin typeface="Helvetica" pitchFamily="2" charset="0"/>
                <a:ea typeface="Times New Roman" panose="02020603050405020304" pitchFamily="18" charset="0"/>
              </a:rPr>
              <a:t>Orange: </a:t>
            </a:r>
          </a:p>
          <a:p>
            <a:pPr marL="0" indent="0">
              <a:buNone/>
            </a:pPr>
            <a:r>
              <a:rPr lang="de-DE" dirty="0">
                <a:solidFill>
                  <a:srgbClr val="242A30"/>
                </a:solidFill>
                <a:effectLst/>
                <a:latin typeface="Helvetica" pitchFamily="2" charset="0"/>
                <a:ea typeface="Times New Roman" panose="02020603050405020304" pitchFamily="18" charset="0"/>
              </a:rPr>
              <a:t>159’200 Millionen (17,7%) werden in missionarische Arbeit in erreichten Ländern ausgegeben.</a:t>
            </a:r>
            <a:r>
              <a:rPr lang="de-DE" baseline="30000" dirty="0">
                <a:solidFill>
                  <a:srgbClr val="242A30"/>
                </a:solidFill>
                <a:effectLst/>
                <a:latin typeface="Helvetica" pitchFamily="2" charset="0"/>
                <a:ea typeface="Times New Roman" panose="02020603050405020304" pitchFamily="18" charset="0"/>
              </a:rPr>
              <a:t> </a:t>
            </a:r>
            <a:endParaRPr lang="de-DE" dirty="0">
              <a:effectLst/>
              <a:latin typeface="Helvetica" pitchFamily="2" charset="0"/>
              <a:ea typeface="Times New Roman" panose="02020603050405020304" pitchFamily="18" charset="0"/>
            </a:endParaRPr>
          </a:p>
          <a:p>
            <a:pPr marL="0" indent="0" algn="l">
              <a:buNone/>
            </a:pPr>
            <a:r>
              <a:rPr lang="de-DE">
                <a:solidFill>
                  <a:srgbClr val="242A30"/>
                </a:solidFill>
                <a:effectLst/>
                <a:latin typeface="Helvetica" pitchFamily="2" charset="0"/>
                <a:ea typeface="Times New Roman" panose="02020603050405020304" pitchFamily="18" charset="0"/>
              </a:rPr>
              <a:t>Grau:</a:t>
            </a:r>
          </a:p>
          <a:p>
            <a:pPr marL="0" indent="0" algn="l">
              <a:buNone/>
            </a:pPr>
            <a:r>
              <a:rPr lang="de-DE">
                <a:solidFill>
                  <a:srgbClr val="242A30"/>
                </a:solidFill>
                <a:effectLst/>
                <a:latin typeface="Helvetica" pitchFamily="2" charset="0"/>
                <a:ea typeface="Times New Roman" panose="02020603050405020304" pitchFamily="18" charset="0"/>
              </a:rPr>
              <a:t>880 </a:t>
            </a:r>
            <a:r>
              <a:rPr lang="de-DE" dirty="0">
                <a:solidFill>
                  <a:srgbClr val="242A30"/>
                </a:solidFill>
                <a:effectLst/>
                <a:latin typeface="Helvetica" pitchFamily="2" charset="0"/>
                <a:ea typeface="Times New Roman" panose="02020603050405020304" pitchFamily="18" charset="0"/>
              </a:rPr>
              <a:t>Millionen (1,7%) gehen in Länder mit unerreichten Menschen.</a:t>
            </a:r>
            <a:endParaRPr lang="de-DE" dirty="0">
              <a:effectLst/>
              <a:latin typeface="Helvetica" pitchFamily="2" charset="0"/>
              <a:ea typeface="Times New Roman" panose="02020603050405020304" pitchFamily="18" charset="0"/>
            </a:endParaRPr>
          </a:p>
        </p:txBody>
      </p:sp>
    </p:spTree>
    <p:extLst>
      <p:ext uri="{BB962C8B-B14F-4D97-AF65-F5344CB8AC3E}">
        <p14:creationId xmlns:p14="http://schemas.microsoft.com/office/powerpoint/2010/main" val="298821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4B360A4-7B4D-5B18-A8FE-AEC50E8B04DF}"/>
              </a:ext>
            </a:extLst>
          </p:cNvPr>
          <p:cNvSpPr txBox="1">
            <a:spLocks/>
          </p:cNvSpPr>
          <p:nvPr/>
        </p:nvSpPr>
        <p:spPr>
          <a:xfrm>
            <a:off x="920116" y="3182846"/>
            <a:ext cx="9486900" cy="9572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de-DE" sz="4000" b="1" dirty="0">
                <a:latin typeface="Verdana" panose="020B0604030504040204" pitchFamily="34" charset="0"/>
                <a:ea typeface="Verdana" panose="020B0604030504040204" pitchFamily="34" charset="0"/>
                <a:cs typeface="Verdana" panose="020B0604030504040204" pitchFamily="34" charset="0"/>
              </a:rPr>
              <a:t>Abrahamitische Segen</a:t>
            </a:r>
          </a:p>
        </p:txBody>
      </p:sp>
      <p:sp>
        <p:nvSpPr>
          <p:cNvPr id="10" name="Inhaltsplatzhalter 2">
            <a:extLst>
              <a:ext uri="{FF2B5EF4-FFF2-40B4-BE49-F238E27FC236}">
                <a16:creationId xmlns:a16="http://schemas.microsoft.com/office/drawing/2014/main" id="{3D0DC90D-72DC-8746-0C0E-EAE702D8F7A9}"/>
              </a:ext>
            </a:extLst>
          </p:cNvPr>
          <p:cNvSpPr txBox="1">
            <a:spLocks/>
          </p:cNvSpPr>
          <p:nvPr/>
        </p:nvSpPr>
        <p:spPr>
          <a:xfrm>
            <a:off x="920116" y="4408033"/>
            <a:ext cx="10034396" cy="3918098"/>
          </a:xfrm>
          <a:prstGeom prst="rect">
            <a:avLst/>
          </a:prstGeom>
        </p:spPr>
        <p:txBody>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i="1" dirty="0">
                <a:latin typeface="Verdana" panose="020B0604030504040204" pitchFamily="34" charset="0"/>
                <a:ea typeface="Verdana" panose="020B0604030504040204" pitchFamily="34" charset="0"/>
                <a:cs typeface="Verdana" panose="020B0604030504040204" pitchFamily="34" charset="0"/>
              </a:rPr>
              <a:t>1.Mose 12,2-3: Und ich will dich zum großen Volk machen und will dich segnen und dir einen großen Namen machen, und du sollst ein Segen sein. Ich will segnen, die dich segnen, und verfluchen, die dich verfluchen; und in dir sollen gesegnet werden alle Geschlechter auf Erden.</a:t>
            </a:r>
            <a:endParaRPr lang="de-DE" dirty="0">
              <a:latin typeface="Verdana" panose="020B0604030504040204" pitchFamily="34" charset="0"/>
              <a:ea typeface="Verdana" panose="020B0604030504040204" pitchFamily="34" charset="0"/>
              <a:cs typeface="Verdana" panose="020B0604030504040204" pitchFamily="34" charset="0"/>
            </a:endParaRPr>
          </a:p>
          <a:p>
            <a:endParaRPr lang="de-DE" dirty="0"/>
          </a:p>
        </p:txBody>
      </p:sp>
      <p:pic>
        <p:nvPicPr>
          <p:cNvPr id="14" name="Bildplatzhalter 4">
            <a:extLst>
              <a:ext uri="{FF2B5EF4-FFF2-40B4-BE49-F238E27FC236}">
                <a16:creationId xmlns:a16="http://schemas.microsoft.com/office/drawing/2014/main" id="{8027262F-DD5D-7AFA-EF8E-85AE4B2825F0}"/>
              </a:ext>
            </a:extLst>
          </p:cNvPr>
          <p:cNvPicPr>
            <a:picLocks noChangeAspect="1"/>
          </p:cNvPicPr>
          <p:nvPr/>
        </p:nvPicPr>
        <p:blipFill rotWithShape="1">
          <a:blip r:embed="rId3">
            <a:extLst>
              <a:ext uri="{28A0092B-C50C-407E-A947-70E740481C1C}">
                <a14:useLocalDpi xmlns:a14="http://schemas.microsoft.com/office/drawing/2010/main" val="0"/>
              </a:ext>
            </a:extLst>
          </a:blip>
          <a:srcRect l="45" t="25744" r="-45" b="25744"/>
          <a:stretch/>
        </p:blipFill>
        <p:spPr>
          <a:xfrm>
            <a:off x="5444" y="-628352"/>
            <a:ext cx="12186556" cy="3951107"/>
          </a:xfrm>
          <a:custGeom>
            <a:avLst/>
            <a:gdLst>
              <a:gd name="connsiteX0" fmla="*/ 4890628 w 9139917"/>
              <a:gd name="connsiteY0" fmla="*/ 0 h 2963330"/>
              <a:gd name="connsiteX1" fmla="*/ 7158310 w 9139917"/>
              <a:gd name="connsiteY1" fmla="*/ 0 h 2963330"/>
              <a:gd name="connsiteX2" fmla="*/ 7161513 w 9139917"/>
              <a:gd name="connsiteY2" fmla="*/ 7375 h 2963330"/>
              <a:gd name="connsiteX3" fmla="*/ 8805304 w 9139917"/>
              <a:gd name="connsiteY3" fmla="*/ 1475690 h 2963330"/>
              <a:gd name="connsiteX4" fmla="*/ 9139917 w 9139917"/>
              <a:gd name="connsiteY4" fmla="*/ 1758781 h 2963330"/>
              <a:gd name="connsiteX5" fmla="*/ 9139917 w 9139917"/>
              <a:gd name="connsiteY5" fmla="*/ 1761029 h 2963330"/>
              <a:gd name="connsiteX6" fmla="*/ 7937615 w 9139917"/>
              <a:gd name="connsiteY6" fmla="*/ 2963330 h 2963330"/>
              <a:gd name="connsiteX7" fmla="*/ 4956148 w 9139917"/>
              <a:gd name="connsiteY7" fmla="*/ 96252 h 2963330"/>
              <a:gd name="connsiteX8" fmla="*/ 2445314 w 9139917"/>
              <a:gd name="connsiteY8" fmla="*/ 0 h 2963330"/>
              <a:gd name="connsiteX9" fmla="*/ 4712996 w 9139917"/>
              <a:gd name="connsiteY9" fmla="*/ 0 h 2963330"/>
              <a:gd name="connsiteX10" fmla="*/ 4716200 w 9139917"/>
              <a:gd name="connsiteY10" fmla="*/ 7375 h 2963330"/>
              <a:gd name="connsiteX11" fmla="*/ 6695821 w 9139917"/>
              <a:gd name="connsiteY11" fmla="*/ 1759811 h 2963330"/>
              <a:gd name="connsiteX12" fmla="*/ 5492301 w 9139917"/>
              <a:gd name="connsiteY12" fmla="*/ 2963330 h 2963330"/>
              <a:gd name="connsiteX13" fmla="*/ 2510834 w 9139917"/>
              <a:gd name="connsiteY13" fmla="*/ 96252 h 2963330"/>
              <a:gd name="connsiteX14" fmla="*/ 0 w 9139917"/>
              <a:gd name="connsiteY14" fmla="*/ 0 h 2963330"/>
              <a:gd name="connsiteX15" fmla="*/ 2267682 w 9139917"/>
              <a:gd name="connsiteY15" fmla="*/ 0 h 2963330"/>
              <a:gd name="connsiteX16" fmla="*/ 2270886 w 9139917"/>
              <a:gd name="connsiteY16" fmla="*/ 7375 h 2963330"/>
              <a:gd name="connsiteX17" fmla="*/ 4250507 w 9139917"/>
              <a:gd name="connsiteY17" fmla="*/ 1759811 h 2963330"/>
              <a:gd name="connsiteX18" fmla="*/ 3046988 w 9139917"/>
              <a:gd name="connsiteY18" fmla="*/ 2963330 h 2963330"/>
              <a:gd name="connsiteX19" fmla="*/ 65520 w 9139917"/>
              <a:gd name="connsiteY19" fmla="*/ 96252 h 296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39917" h="2963330">
                <a:moveTo>
                  <a:pt x="4890628" y="0"/>
                </a:moveTo>
                <a:lnTo>
                  <a:pt x="7158310" y="0"/>
                </a:lnTo>
                <a:lnTo>
                  <a:pt x="7161513" y="7375"/>
                </a:lnTo>
                <a:cubicBezTo>
                  <a:pt x="7338624" y="320025"/>
                  <a:pt x="8113494" y="903099"/>
                  <a:pt x="8805304" y="1475690"/>
                </a:cubicBezTo>
                <a:lnTo>
                  <a:pt x="9139917" y="1758781"/>
                </a:lnTo>
                <a:lnTo>
                  <a:pt x="9139917" y="1761029"/>
                </a:lnTo>
                <a:lnTo>
                  <a:pt x="7937615" y="2963330"/>
                </a:lnTo>
                <a:cubicBezTo>
                  <a:pt x="7715348" y="2163212"/>
                  <a:pt x="5486162" y="744684"/>
                  <a:pt x="4956148" y="96252"/>
                </a:cubicBezTo>
                <a:close/>
                <a:moveTo>
                  <a:pt x="2445314" y="0"/>
                </a:moveTo>
                <a:lnTo>
                  <a:pt x="4712996" y="0"/>
                </a:lnTo>
                <a:lnTo>
                  <a:pt x="4716200" y="7375"/>
                </a:lnTo>
                <a:cubicBezTo>
                  <a:pt x="4922829" y="372134"/>
                  <a:pt x="5943075" y="1104968"/>
                  <a:pt x="6695821" y="1759811"/>
                </a:cubicBezTo>
                <a:lnTo>
                  <a:pt x="5492301" y="2963330"/>
                </a:lnTo>
                <a:cubicBezTo>
                  <a:pt x="5270034" y="2163212"/>
                  <a:pt x="3040848" y="744684"/>
                  <a:pt x="2510834" y="96252"/>
                </a:cubicBezTo>
                <a:close/>
                <a:moveTo>
                  <a:pt x="0" y="0"/>
                </a:moveTo>
                <a:lnTo>
                  <a:pt x="2267682" y="0"/>
                </a:lnTo>
                <a:lnTo>
                  <a:pt x="2270886" y="7375"/>
                </a:lnTo>
                <a:cubicBezTo>
                  <a:pt x="2477515" y="372134"/>
                  <a:pt x="3497761" y="1104968"/>
                  <a:pt x="4250507" y="1759811"/>
                </a:cubicBezTo>
                <a:lnTo>
                  <a:pt x="3046988" y="2963330"/>
                </a:lnTo>
                <a:cubicBezTo>
                  <a:pt x="2824720" y="2163212"/>
                  <a:pt x="595534" y="744684"/>
                  <a:pt x="65520" y="96252"/>
                </a:cubicBezTo>
                <a:close/>
              </a:path>
            </a:pathLst>
          </a:custGeom>
        </p:spPr>
      </p:pic>
    </p:spTree>
    <p:extLst>
      <p:ext uri="{BB962C8B-B14F-4D97-AF65-F5344CB8AC3E}">
        <p14:creationId xmlns:p14="http://schemas.microsoft.com/office/powerpoint/2010/main" val="246018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150B5-AEDD-6586-1D30-65AE16F89BC1}"/>
              </a:ext>
            </a:extLst>
          </p:cNvPr>
          <p:cNvSpPr>
            <a:spLocks noGrp="1"/>
          </p:cNvSpPr>
          <p:nvPr>
            <p:ph type="title"/>
          </p:nvPr>
        </p:nvSpPr>
        <p:spPr>
          <a:xfrm>
            <a:off x="1371600" y="685800"/>
            <a:ext cx="5760720" cy="942975"/>
          </a:xfrm>
        </p:spPr>
        <p:txBody>
          <a:bodyPr>
            <a:normAutofit fontScale="90000"/>
          </a:bodyPr>
          <a:lstStyle/>
          <a:p>
            <a:r>
              <a:rPr lang="de-DE" sz="3600" b="1" dirty="0">
                <a:latin typeface="Verdana" panose="020B0604030504040204" pitchFamily="34" charset="0"/>
                <a:ea typeface="Verdana" panose="020B0604030504040204" pitchFamily="34" charset="0"/>
                <a:cs typeface="Verdana" panose="020B0604030504040204" pitchFamily="34" charset="0"/>
              </a:rPr>
              <a:t>Abrahamitischer Segen im NT</a:t>
            </a:r>
          </a:p>
        </p:txBody>
      </p:sp>
      <p:sp>
        <p:nvSpPr>
          <p:cNvPr id="3" name="Inhaltsplatzhalter 2">
            <a:extLst>
              <a:ext uri="{FF2B5EF4-FFF2-40B4-BE49-F238E27FC236}">
                <a16:creationId xmlns:a16="http://schemas.microsoft.com/office/drawing/2014/main" id="{11173981-88C9-F6F6-5D32-E2B68E77A363}"/>
              </a:ext>
            </a:extLst>
          </p:cNvPr>
          <p:cNvSpPr>
            <a:spLocks noGrp="1"/>
          </p:cNvSpPr>
          <p:nvPr>
            <p:ph idx="1"/>
          </p:nvPr>
        </p:nvSpPr>
        <p:spPr>
          <a:xfrm>
            <a:off x="1371599" y="2254103"/>
            <a:ext cx="5760721" cy="3918098"/>
          </a:xfrm>
        </p:spPr>
        <p:txBody>
          <a:bodyPr/>
          <a:lstStyle/>
          <a:p>
            <a:pPr marL="0" indent="0">
              <a:buNone/>
            </a:pPr>
            <a:r>
              <a:rPr lang="de-DE" i="1" dirty="0">
                <a:latin typeface="Verdana" panose="020B0604030504040204" pitchFamily="34" charset="0"/>
                <a:ea typeface="Verdana" panose="020B0604030504040204" pitchFamily="34" charset="0"/>
                <a:cs typeface="Verdana" panose="020B0604030504040204" pitchFamily="34" charset="0"/>
              </a:rPr>
              <a:t>Galater 3,29: Wenn ihr aber des Christus seid, so seid ihr damit Abrahams Nachkommenschaft und nach der Verheißung Erben. </a:t>
            </a:r>
          </a:p>
        </p:txBody>
      </p:sp>
      <p:pic>
        <p:nvPicPr>
          <p:cNvPr id="4" name="Bildplatzhalter 12" descr="Ein Bild, das draußen, Himmel, Flugzeug, mehrere enthält.&#10;&#10;Automatisch generierte Beschreibung">
            <a:extLst>
              <a:ext uri="{FF2B5EF4-FFF2-40B4-BE49-F238E27FC236}">
                <a16:creationId xmlns:a16="http://schemas.microsoft.com/office/drawing/2014/main" id="{5C54C752-13D9-6A83-B887-674668B4C894}"/>
              </a:ext>
            </a:extLst>
          </p:cNvPr>
          <p:cNvPicPr>
            <a:picLocks noChangeAspect="1"/>
          </p:cNvPicPr>
          <p:nvPr/>
        </p:nvPicPr>
        <p:blipFill rotWithShape="1">
          <a:blip r:embed="rId2">
            <a:extLst>
              <a:ext uri="{28A0092B-C50C-407E-A947-70E740481C1C}">
                <a14:useLocalDpi xmlns:a14="http://schemas.microsoft.com/office/drawing/2010/main" val="0"/>
              </a:ext>
            </a:extLst>
          </a:blip>
          <a:srcRect l="8708" r="61124"/>
          <a:stretch/>
        </p:blipFill>
        <p:spPr>
          <a:xfrm>
            <a:off x="8012621" y="0"/>
            <a:ext cx="3049587" cy="6738938"/>
          </a:xfrm>
          <a:custGeom>
            <a:avLst/>
            <a:gdLst>
              <a:gd name="connsiteX0" fmla="*/ 400283 w 2286994"/>
              <a:gd name="connsiteY0" fmla="*/ 2884679 h 5054142"/>
              <a:gd name="connsiteX1" fmla="*/ 2286791 w 2286994"/>
              <a:gd name="connsiteY1" fmla="*/ 4000271 h 5054142"/>
              <a:gd name="connsiteX2" fmla="*/ 2286811 w 2286994"/>
              <a:gd name="connsiteY2" fmla="*/ 5054142 h 5054142"/>
              <a:gd name="connsiteX3" fmla="*/ 418086 w 2286994"/>
              <a:gd name="connsiteY3" fmla="*/ 3949065 h 5054142"/>
              <a:gd name="connsiteX4" fmla="*/ 385034 w 2286994"/>
              <a:gd name="connsiteY4" fmla="*/ 3373586 h 5054142"/>
              <a:gd name="connsiteX5" fmla="*/ 400283 w 2286994"/>
              <a:gd name="connsiteY5" fmla="*/ 2884679 h 5054142"/>
              <a:gd name="connsiteX6" fmla="*/ 45116 w 2286994"/>
              <a:gd name="connsiteY6" fmla="*/ 1550509 h 5054142"/>
              <a:gd name="connsiteX7" fmla="*/ 1931623 w 2286994"/>
              <a:gd name="connsiteY7" fmla="*/ 2666101 h 5054142"/>
              <a:gd name="connsiteX8" fmla="*/ 1938233 w 2286994"/>
              <a:gd name="connsiteY8" fmla="*/ 2760998 h 5054142"/>
              <a:gd name="connsiteX9" fmla="*/ 1935147 w 2286994"/>
              <a:gd name="connsiteY9" fmla="*/ 3675073 h 5054142"/>
              <a:gd name="connsiteX10" fmla="*/ 1931643 w 2286994"/>
              <a:gd name="connsiteY10" fmla="*/ 3719972 h 5054142"/>
              <a:gd name="connsiteX11" fmla="*/ 240711 w 2286994"/>
              <a:gd name="connsiteY11" fmla="*/ 2704572 h 5054142"/>
              <a:gd name="connsiteX12" fmla="*/ 61647 w 2286994"/>
              <a:gd name="connsiteY12" fmla="*/ 2511632 h 5054142"/>
              <a:gd name="connsiteX13" fmla="*/ 34623 w 2286994"/>
              <a:gd name="connsiteY13" fmla="*/ 1585389 h 5054142"/>
              <a:gd name="connsiteX14" fmla="*/ 408961 w 2286994"/>
              <a:gd name="connsiteY14" fmla="*/ 0 h 5054142"/>
              <a:gd name="connsiteX15" fmla="*/ 2261060 w 2286994"/>
              <a:gd name="connsiteY15" fmla="*/ 0 h 5054142"/>
              <a:gd name="connsiteX16" fmla="*/ 2218492 w 2286994"/>
              <a:gd name="connsiteY16" fmla="*/ 139192 h 5054142"/>
              <a:gd name="connsiteX17" fmla="*/ 2205354 w 2286994"/>
              <a:gd name="connsiteY17" fmla="*/ 1261027 h 5054142"/>
              <a:gd name="connsiteX18" fmla="*/ 2278415 w 2286994"/>
              <a:gd name="connsiteY18" fmla="*/ 2794318 h 5054142"/>
              <a:gd name="connsiteX19" fmla="*/ 483552 w 2286994"/>
              <a:gd name="connsiteY19" fmla="*/ 1729659 h 5054142"/>
              <a:gd name="connsiteX20" fmla="*/ 393400 w 2286994"/>
              <a:gd name="connsiteY20" fmla="*/ 1606656 h 5054142"/>
              <a:gd name="connsiteX21" fmla="*/ 470533 w 2286994"/>
              <a:gd name="connsiteY21" fmla="*/ 547290 h 5054142"/>
              <a:gd name="connsiteX22" fmla="*/ 408019 w 2286994"/>
              <a:gd name="connsiteY22" fmla="*/ 30031 h 50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994" h="5054142">
                <a:moveTo>
                  <a:pt x="400283" y="2884679"/>
                </a:moveTo>
                <a:lnTo>
                  <a:pt x="2286791" y="4000271"/>
                </a:lnTo>
                <a:cubicBezTo>
                  <a:pt x="2223429" y="4502458"/>
                  <a:pt x="2220417" y="4455397"/>
                  <a:pt x="2286811" y="5054142"/>
                </a:cubicBezTo>
                <a:cubicBezTo>
                  <a:pt x="1663903" y="4685783"/>
                  <a:pt x="688625" y="4301916"/>
                  <a:pt x="418086" y="3949065"/>
                </a:cubicBezTo>
                <a:cubicBezTo>
                  <a:pt x="258903" y="3694183"/>
                  <a:pt x="353076" y="3592259"/>
                  <a:pt x="385034" y="3373586"/>
                </a:cubicBezTo>
                <a:cubicBezTo>
                  <a:pt x="431393" y="3116426"/>
                  <a:pt x="395202" y="2986266"/>
                  <a:pt x="400283" y="2884679"/>
                </a:cubicBezTo>
                <a:close/>
                <a:moveTo>
                  <a:pt x="45116" y="1550509"/>
                </a:moveTo>
                <a:lnTo>
                  <a:pt x="1931623" y="2666101"/>
                </a:lnTo>
                <a:lnTo>
                  <a:pt x="1938233" y="2760998"/>
                </a:lnTo>
                <a:cubicBezTo>
                  <a:pt x="1959029" y="3071384"/>
                  <a:pt x="1964867" y="3274360"/>
                  <a:pt x="1935147" y="3675073"/>
                </a:cubicBezTo>
                <a:lnTo>
                  <a:pt x="1931643" y="3719972"/>
                </a:lnTo>
                <a:lnTo>
                  <a:pt x="240711" y="2704572"/>
                </a:lnTo>
                <a:cubicBezTo>
                  <a:pt x="41329" y="2587872"/>
                  <a:pt x="62602" y="2606107"/>
                  <a:pt x="61647" y="2511632"/>
                </a:cubicBezTo>
                <a:cubicBezTo>
                  <a:pt x="84942" y="1928478"/>
                  <a:pt x="-65197" y="1952197"/>
                  <a:pt x="34623" y="1585389"/>
                </a:cubicBezTo>
                <a:close/>
                <a:moveTo>
                  <a:pt x="408961" y="0"/>
                </a:moveTo>
                <a:lnTo>
                  <a:pt x="2261060" y="0"/>
                </a:lnTo>
                <a:lnTo>
                  <a:pt x="2218492" y="139192"/>
                </a:lnTo>
                <a:cubicBezTo>
                  <a:pt x="2098315" y="584087"/>
                  <a:pt x="2129962" y="889128"/>
                  <a:pt x="2205354" y="1261027"/>
                </a:cubicBezTo>
                <a:cubicBezTo>
                  <a:pt x="2301676" y="1706374"/>
                  <a:pt x="2292172" y="2122348"/>
                  <a:pt x="2278415" y="2794318"/>
                </a:cubicBezTo>
                <a:lnTo>
                  <a:pt x="483552" y="1729659"/>
                </a:lnTo>
                <a:cubicBezTo>
                  <a:pt x="422811" y="1692891"/>
                  <a:pt x="408105" y="1657712"/>
                  <a:pt x="393400" y="1606656"/>
                </a:cubicBezTo>
                <a:cubicBezTo>
                  <a:pt x="303012" y="1128646"/>
                  <a:pt x="470533" y="838402"/>
                  <a:pt x="470533" y="547290"/>
                </a:cubicBezTo>
                <a:cubicBezTo>
                  <a:pt x="470533" y="292567"/>
                  <a:pt x="410429" y="222140"/>
                  <a:pt x="408019" y="30031"/>
                </a:cubicBezTo>
                <a:close/>
              </a:path>
            </a:pathLst>
          </a:custGeom>
        </p:spPr>
      </p:pic>
    </p:spTree>
    <p:extLst>
      <p:ext uri="{BB962C8B-B14F-4D97-AF65-F5344CB8AC3E}">
        <p14:creationId xmlns:p14="http://schemas.microsoft.com/office/powerpoint/2010/main" val="3542504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D0453546-040A-CE07-68E4-AF06C35BB413}"/>
              </a:ext>
            </a:extLst>
          </p:cNvPr>
          <p:cNvSpPr>
            <a:spLocks noGrp="1"/>
          </p:cNvSpPr>
          <p:nvPr>
            <p:ph type="title"/>
          </p:nvPr>
        </p:nvSpPr>
        <p:spPr>
          <a:xfrm>
            <a:off x="1371599" y="1010097"/>
            <a:ext cx="9486901" cy="1010088"/>
          </a:xfrm>
        </p:spPr>
        <p:txBody>
          <a:bodyPr anchor="b">
            <a:normAutofit/>
          </a:bodyPr>
          <a:lstStyle/>
          <a:p>
            <a:pPr algn="ctr"/>
            <a:r>
              <a:rPr lang="de-DE" b="1" dirty="0">
                <a:latin typeface="Verdana" panose="020B0604030504040204" pitchFamily="34" charset="0"/>
                <a:ea typeface="Verdana" panose="020B0604030504040204" pitchFamily="34" charset="0"/>
                <a:cs typeface="Verdana" panose="020B0604030504040204" pitchFamily="34" charset="0"/>
              </a:rPr>
              <a:t>GROSSE Auftrag</a:t>
            </a:r>
          </a:p>
        </p:txBody>
      </p:sp>
      <p:sp>
        <p:nvSpPr>
          <p:cNvPr id="3" name="Inhaltsplatzhalter 2">
            <a:extLst>
              <a:ext uri="{FF2B5EF4-FFF2-40B4-BE49-F238E27FC236}">
                <a16:creationId xmlns:a16="http://schemas.microsoft.com/office/drawing/2014/main" id="{9ABA3AA7-4832-A98F-D7BD-D383772C5D66}"/>
              </a:ext>
            </a:extLst>
          </p:cNvPr>
          <p:cNvSpPr>
            <a:spLocks noGrp="1"/>
          </p:cNvSpPr>
          <p:nvPr>
            <p:ph idx="1"/>
          </p:nvPr>
        </p:nvSpPr>
        <p:spPr>
          <a:xfrm>
            <a:off x="1371600" y="2206257"/>
            <a:ext cx="9486901" cy="3540642"/>
          </a:xfrm>
        </p:spPr>
        <p:txBody>
          <a:bodyPr>
            <a:normAutofit/>
          </a:bodyPr>
          <a:lstStyle/>
          <a:p>
            <a:pPr marL="0" indent="0">
              <a:buNone/>
            </a:pPr>
            <a:r>
              <a:rPr lang="de-DE" i="1" dirty="0">
                <a:latin typeface="Verdana" panose="020B0604030504040204" pitchFamily="34" charset="0"/>
                <a:ea typeface="Verdana" panose="020B0604030504040204" pitchFamily="34" charset="0"/>
                <a:cs typeface="Verdana" panose="020B0604030504040204" pitchFamily="34" charset="0"/>
              </a:rPr>
              <a:t>Matthäus 28,18-19 ist also nicht neu: Geht nun hin und macht alle Völker zu Jüngern: Tauft sie auf den Namen des Vaters und des Sohnes und des heiligen Geistes. </a:t>
            </a:r>
          </a:p>
        </p:txBody>
      </p:sp>
    </p:spTree>
    <p:extLst>
      <p:ext uri="{BB962C8B-B14F-4D97-AF65-F5344CB8AC3E}">
        <p14:creationId xmlns:p14="http://schemas.microsoft.com/office/powerpoint/2010/main" val="236080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draußen, Himmel, Wasser, Flugzeug enthält.&#10;&#10;Automatisch generierte Beschreibung">
            <a:extLst>
              <a:ext uri="{FF2B5EF4-FFF2-40B4-BE49-F238E27FC236}">
                <a16:creationId xmlns:a16="http://schemas.microsoft.com/office/drawing/2014/main" id="{1DF2F2B4-77DB-77DB-B3E2-1ADECB5D08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648" r="42464"/>
          <a:stretch/>
        </p:blipFill>
        <p:spPr>
          <a:xfrm>
            <a:off x="1159" y="0"/>
            <a:ext cx="4001459" cy="6858000"/>
          </a:xfrm>
        </p:spPr>
      </p:pic>
      <p:sp>
        <p:nvSpPr>
          <p:cNvPr id="10" name="Inhaltsplatzhalter 2">
            <a:extLst>
              <a:ext uri="{FF2B5EF4-FFF2-40B4-BE49-F238E27FC236}">
                <a16:creationId xmlns:a16="http://schemas.microsoft.com/office/drawing/2014/main" id="{DC870FD0-9107-E84F-A39A-526E78F1D58F}"/>
              </a:ext>
            </a:extLst>
          </p:cNvPr>
          <p:cNvSpPr txBox="1">
            <a:spLocks/>
          </p:cNvSpPr>
          <p:nvPr/>
        </p:nvSpPr>
        <p:spPr>
          <a:xfrm>
            <a:off x="4645152" y="2596896"/>
            <a:ext cx="6486906" cy="3793618"/>
          </a:xfrm>
          <a:prstGeom prst="rect">
            <a:avLst/>
          </a:prstGeom>
        </p:spPr>
        <p:txBody>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i="1">
                <a:latin typeface="Verdana" panose="020B0604030504040204" pitchFamily="34" charset="0"/>
                <a:ea typeface="Verdana" panose="020B0604030504040204" pitchFamily="34" charset="0"/>
                <a:cs typeface="Verdana" panose="020B0604030504040204" pitchFamily="34" charset="0"/>
              </a:rPr>
              <a:t>2.Mose 9,15-16: Denn ich hätte meine Hand schon ausstrecken und dich und dein Volk mit der Pest schlagen können, dass du von der Erde vertilgt worden wärst; aber ich habe dich eben dazu bestehen lassen, dass ich an dir meine Macht erweise und dass mein Name verkündigt werde auf der ganzen Erde.</a:t>
            </a:r>
          </a:p>
          <a:p>
            <a:endParaRPr lang="de-DE" dirty="0"/>
          </a:p>
        </p:txBody>
      </p:sp>
      <p:sp>
        <p:nvSpPr>
          <p:cNvPr id="11" name="Titel 1">
            <a:extLst>
              <a:ext uri="{FF2B5EF4-FFF2-40B4-BE49-F238E27FC236}">
                <a16:creationId xmlns:a16="http://schemas.microsoft.com/office/drawing/2014/main" id="{6727BE2B-F159-3A1E-28EC-BEFB20A5A225}"/>
              </a:ext>
            </a:extLst>
          </p:cNvPr>
          <p:cNvSpPr>
            <a:spLocks noGrp="1"/>
          </p:cNvSpPr>
          <p:nvPr>
            <p:ph type="title"/>
          </p:nvPr>
        </p:nvSpPr>
        <p:spPr>
          <a:xfrm>
            <a:off x="4645152" y="896112"/>
            <a:ext cx="6213348" cy="1362456"/>
          </a:xfrm>
        </p:spPr>
        <p:txBody>
          <a:bodyPr>
            <a:normAutofit/>
          </a:bodyPr>
          <a:lstStyle/>
          <a:p>
            <a:r>
              <a:rPr lang="de-DE" sz="4000" b="1" dirty="0">
                <a:latin typeface="Verdana" panose="020B0604030504040204" pitchFamily="34" charset="0"/>
                <a:ea typeface="Verdana" panose="020B0604030504040204" pitchFamily="34" charset="0"/>
                <a:cs typeface="Verdana" panose="020B0604030504040204" pitchFamily="34" charset="0"/>
              </a:rPr>
              <a:t>Gottes Herzschlag</a:t>
            </a:r>
          </a:p>
        </p:txBody>
      </p:sp>
    </p:spTree>
    <p:extLst>
      <p:ext uri="{BB962C8B-B14F-4D97-AF65-F5344CB8AC3E}">
        <p14:creationId xmlns:p14="http://schemas.microsoft.com/office/powerpoint/2010/main" val="64164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1"/>
            <a:ext cx="8127769" cy="975360"/>
          </a:xfrm>
        </p:spPr>
        <p:txBody>
          <a:bodyPr>
            <a:normAutofit/>
          </a:bodyPr>
          <a:lstStyle/>
          <a:p>
            <a:r>
              <a:rPr lang="de-CH" sz="4800" b="1" dirty="0">
                <a:latin typeface="Verdana" panose="020B0604030504040204" pitchFamily="34" charset="0"/>
                <a:ea typeface="Verdana" panose="020B0604030504040204" pitchFamily="34" charset="0"/>
                <a:cs typeface="Verdana" panose="020B0604030504040204" pitchFamily="34" charset="0"/>
              </a:rPr>
              <a:t>Weltbevölkerung</a:t>
            </a:r>
          </a:p>
        </p:txBody>
      </p:sp>
    </p:spTree>
    <p:extLst>
      <p:ext uri="{BB962C8B-B14F-4D97-AF65-F5344CB8AC3E}">
        <p14:creationId xmlns:p14="http://schemas.microsoft.com/office/powerpoint/2010/main" val="283025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ABE2B139-5D38-3E25-3211-890C0275DB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31" b="5314"/>
          <a:stretch/>
        </p:blipFill>
        <p:spPr>
          <a:xfrm>
            <a:off x="685800" y="685800"/>
            <a:ext cx="10820399" cy="5486399"/>
          </a:xfrm>
          <a:prstGeom prst="rect">
            <a:avLst/>
          </a:prstGeom>
        </p:spPr>
      </p:pic>
    </p:spTree>
    <p:extLst>
      <p:ext uri="{BB962C8B-B14F-4D97-AF65-F5344CB8AC3E}">
        <p14:creationId xmlns:p14="http://schemas.microsoft.com/office/powerpoint/2010/main" val="232996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FA98FF15-99AF-4F0D-3BE0-0E5F93ACF6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48" b="5797"/>
          <a:stretch/>
        </p:blipFill>
        <p:spPr>
          <a:xfrm>
            <a:off x="685800" y="685800"/>
            <a:ext cx="10820399" cy="5486399"/>
          </a:xfrm>
          <a:prstGeom prst="rect">
            <a:avLst/>
          </a:prstGeom>
        </p:spPr>
      </p:pic>
    </p:spTree>
    <p:extLst>
      <p:ext uri="{BB962C8B-B14F-4D97-AF65-F5344CB8AC3E}">
        <p14:creationId xmlns:p14="http://schemas.microsoft.com/office/powerpoint/2010/main" val="1094084616"/>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Words>
  <Application>Microsoft Macintosh PowerPoint</Application>
  <PresentationFormat>Breitbild</PresentationFormat>
  <Paragraphs>41</Paragraphs>
  <Slides>20</Slides>
  <Notes>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Abadi</vt:lpstr>
      <vt:lpstr>Arial</vt:lpstr>
      <vt:lpstr>Calibri</vt:lpstr>
      <vt:lpstr>Gill Sans MT</vt:lpstr>
      <vt:lpstr>Goudy Old Style</vt:lpstr>
      <vt:lpstr>Helvetica</vt:lpstr>
      <vt:lpstr>Verdana</vt:lpstr>
      <vt:lpstr>ClassicFrameVTI</vt:lpstr>
      <vt:lpstr> Unerreichte Volksgruppen</vt:lpstr>
      <vt:lpstr>Gottes Vision</vt:lpstr>
      <vt:lpstr>PowerPoint-Präsentation</vt:lpstr>
      <vt:lpstr>Abrahamitischer Segen im NT</vt:lpstr>
      <vt:lpstr>GROSSE Auftrag</vt:lpstr>
      <vt:lpstr>Gottes Herzschlag</vt:lpstr>
      <vt:lpstr>Weltbevölkerung</vt:lpstr>
      <vt:lpstr>PowerPoint-Präsentation</vt:lpstr>
      <vt:lpstr>PowerPoint-Präsentation</vt:lpstr>
      <vt:lpstr>Wo leben die unerreichten Menschen?</vt:lpstr>
      <vt:lpstr>PowerPoint-Präsentation</vt:lpstr>
      <vt:lpstr>Wie viele Vollzeitmitarbeiter arbeiten bei den unerreichten? </vt:lpstr>
      <vt:lpstr>PowerPoint-Präsentation</vt:lpstr>
      <vt:lpstr>PowerPoint-Präsentation</vt:lpstr>
      <vt:lpstr>PowerPoint-Präsentation</vt:lpstr>
      <vt:lpstr>Wie viel Geld landet bei den unerreichten? </vt:lpstr>
      <vt:lpstr>PowerPoint-Präsentation</vt:lpstr>
      <vt:lpstr>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myoffice1616</dc:creator>
  <cp:lastModifiedBy>myoffice1616</cp:lastModifiedBy>
  <cp:revision>13</cp:revision>
  <dcterms:created xsi:type="dcterms:W3CDTF">2022-04-17T07:09:15Z</dcterms:created>
  <dcterms:modified xsi:type="dcterms:W3CDTF">2022-10-04T06:37:04Z</dcterms:modified>
</cp:coreProperties>
</file>